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99" r:id="rId6"/>
    <p:sldId id="286" r:id="rId7"/>
    <p:sldId id="264" r:id="rId8"/>
    <p:sldId id="289" r:id="rId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0" d="100"/>
          <a:sy n="90" d="100"/>
        </p:scale>
        <p:origin x="576" y="66"/>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6306CAD-01BF-4A36-89A1-76183660094C}" type="datetimeFigureOut">
              <a:rPr lang="en-US" smtClean="0"/>
              <a:t>5/28/2024</a:t>
            </a:fld>
            <a:endParaRPr lang="en-US" dirty="0"/>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EBFECE9-3899-402D-9557-B34889DA2FFF}" type="slidenum">
              <a:rPr lang="en-US" smtClean="0"/>
              <a:t>‹#›</a:t>
            </a:fld>
            <a:endParaRPr lang="en-US" dirty="0"/>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1B3ADA9-1F11-4760-8ADD-071EFA0A529A}" type="datetimeFigureOut">
              <a:rPr lang="en-US" smtClean="0"/>
              <a:t>5/28/2024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3415570"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1698549"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12823"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8" y="1895475"/>
            <a:ext cx="5679621" cy="2413965"/>
          </a:xfrm>
        </p:spPr>
        <p:txBody>
          <a:bodyPr lIns="0"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8" y="5597131"/>
            <a:ext cx="5050971"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5699578" y="5954904"/>
            <a:ext cx="2200154" cy="569912"/>
          </a:xfrm>
        </p:spPr>
        <p:txBody>
          <a:bodyPr lIns="0">
            <a:normAutofit/>
          </a:bodyPr>
          <a:lstStyle>
            <a:lvl1pPr marL="0" indent="0" algn="l">
              <a:lnSpc>
                <a:spcPct val="100000"/>
              </a:lnSpc>
              <a:buNone/>
              <a:defRPr sz="1600">
                <a:solidFill>
                  <a:schemeClr val="bg1"/>
                </a:solidFill>
              </a:defRPr>
            </a:lvl1pPr>
          </a:lstStyle>
          <a:p>
            <a:pPr lvl="0"/>
            <a:r>
              <a:rPr lang="en-US" dirty="0"/>
              <a:t>Date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15570"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698549" y="1079"/>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698549"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698549" y="5137031"/>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12823" y="1079"/>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12823" y="5137031"/>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3415570" y="1079"/>
            <a:ext cx="1719072" cy="1719072"/>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dirty="0"/>
              <a:t>Click icon to add picture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3415570" y="5137031"/>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12823" y="1713063"/>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dirty="0"/>
              <a:t>Click icon to add picture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 gri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B973DC-FC8B-48F4-9A50-A679872638A6}"/>
              </a:ext>
            </a:extLst>
          </p:cNvPr>
          <p:cNvSpPr/>
          <p:nvPr userDrawn="1"/>
        </p:nvSpPr>
        <p:spPr>
          <a:xfrm>
            <a:off x="0" y="0"/>
            <a:ext cx="1905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6651245-F8FA-4280-86E8-A02EA6F9D183}"/>
              </a:ext>
            </a:extLst>
          </p:cNvPr>
          <p:cNvSpPr/>
          <p:nvPr userDrawn="1"/>
        </p:nvSpPr>
        <p:spPr>
          <a:xfrm>
            <a:off x="1905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2243009-72E0-4065-A4ED-BF9024B3D4FB}"/>
              </a:ext>
            </a:extLst>
          </p:cNvPr>
          <p:cNvSpPr/>
          <p:nvPr userDrawn="1"/>
        </p:nvSpPr>
        <p:spPr>
          <a:xfrm>
            <a:off x="5334000" y="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45E1145-BC25-4AC5-8B8D-8AECD11F1713}"/>
              </a:ext>
            </a:extLst>
          </p:cNvPr>
          <p:cNvSpPr/>
          <p:nvPr userDrawn="1"/>
        </p:nvSpPr>
        <p:spPr>
          <a:xfrm>
            <a:off x="8763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Picture Placeholder 43">
            <a:extLst>
              <a:ext uri="{FF2B5EF4-FFF2-40B4-BE49-F238E27FC236}">
                <a16:creationId xmlns:a16="http://schemas.microsoft.com/office/drawing/2014/main" id="{79F851B1-E044-41C4-88D1-6BA4FBC83964}"/>
              </a:ext>
            </a:extLst>
          </p:cNvPr>
          <p:cNvSpPr>
            <a:spLocks noGrp="1"/>
          </p:cNvSpPr>
          <p:nvPr>
            <p:ph type="pic" sz="quarter" idx="10"/>
          </p:nvPr>
        </p:nvSpPr>
        <p:spPr>
          <a:xfrm>
            <a:off x="1905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47" name="Picture Placeholder 46">
            <a:extLst>
              <a:ext uri="{FF2B5EF4-FFF2-40B4-BE49-F238E27FC236}">
                <a16:creationId xmlns:a16="http://schemas.microsoft.com/office/drawing/2014/main" id="{EEE85C52-E5BA-4142-AE8D-7B357E4A475D}"/>
              </a:ext>
            </a:extLst>
          </p:cNvPr>
          <p:cNvSpPr>
            <a:spLocks noGrp="1"/>
          </p:cNvSpPr>
          <p:nvPr>
            <p:ph type="pic" sz="quarter" idx="11"/>
          </p:nvPr>
        </p:nvSpPr>
        <p:spPr>
          <a:xfrm>
            <a:off x="5334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0" name="Picture Placeholder 49">
            <a:extLst>
              <a:ext uri="{FF2B5EF4-FFF2-40B4-BE49-F238E27FC236}">
                <a16:creationId xmlns:a16="http://schemas.microsoft.com/office/drawing/2014/main" id="{424B8959-FF9C-453C-8179-A0BF8D392B35}"/>
              </a:ext>
            </a:extLst>
          </p:cNvPr>
          <p:cNvSpPr>
            <a:spLocks noGrp="1"/>
          </p:cNvSpPr>
          <p:nvPr>
            <p:ph type="pic" sz="quarter" idx="12"/>
          </p:nvPr>
        </p:nvSpPr>
        <p:spPr>
          <a:xfrm>
            <a:off x="8763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4" name="Title 1">
            <a:extLst>
              <a:ext uri="{FF2B5EF4-FFF2-40B4-BE49-F238E27FC236}">
                <a16:creationId xmlns:a16="http://schemas.microsoft.com/office/drawing/2014/main" id="{3F2D93AE-80E9-4043-9384-F0F06D6570A4}"/>
              </a:ext>
            </a:extLst>
          </p:cNvPr>
          <p:cNvSpPr>
            <a:spLocks noGrp="1"/>
          </p:cNvSpPr>
          <p:nvPr>
            <p:ph type="title"/>
          </p:nvPr>
        </p:nvSpPr>
        <p:spPr>
          <a:xfrm rot="16200000">
            <a:off x="-2476501"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2194718" y="4697806"/>
            <a:ext cx="2800350"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5" name="Content Placeholder 2">
            <a:extLst>
              <a:ext uri="{FF2B5EF4-FFF2-40B4-BE49-F238E27FC236}">
                <a16:creationId xmlns:a16="http://schemas.microsoft.com/office/drawing/2014/main" id="{9D493CB6-06D1-4AD2-924D-64007FFFAC01}"/>
              </a:ext>
            </a:extLst>
          </p:cNvPr>
          <p:cNvSpPr>
            <a:spLocks noGrp="1"/>
          </p:cNvSpPr>
          <p:nvPr>
            <p:ph idx="13"/>
          </p:nvPr>
        </p:nvSpPr>
        <p:spPr>
          <a:xfrm>
            <a:off x="9101931" y="4697805"/>
            <a:ext cx="2800351"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6" name="Content Placeholder 2">
            <a:extLst>
              <a:ext uri="{FF2B5EF4-FFF2-40B4-BE49-F238E27FC236}">
                <a16:creationId xmlns:a16="http://schemas.microsoft.com/office/drawing/2014/main" id="{D5B991DB-A408-4F6D-A8D0-5167D1E30767}"/>
              </a:ext>
            </a:extLst>
          </p:cNvPr>
          <p:cNvSpPr>
            <a:spLocks noGrp="1"/>
          </p:cNvSpPr>
          <p:nvPr>
            <p:ph idx="14"/>
          </p:nvPr>
        </p:nvSpPr>
        <p:spPr>
          <a:xfrm>
            <a:off x="5623718" y="1268809"/>
            <a:ext cx="2853532"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60" name="Date Placeholder 6">
            <a:extLst>
              <a:ext uri="{FF2B5EF4-FFF2-40B4-BE49-F238E27FC236}">
                <a16:creationId xmlns:a16="http://schemas.microsoft.com/office/drawing/2014/main" id="{CAE1BB52-31E7-4A74-9ED4-FDD922376397}"/>
              </a:ext>
            </a:extLst>
          </p:cNvPr>
          <p:cNvSpPr>
            <a:spLocks noGrp="1"/>
          </p:cNvSpPr>
          <p:nvPr>
            <p:ph type="dt" sz="half" idx="15"/>
          </p:nvPr>
        </p:nvSpPr>
        <p:spPr>
          <a:xfrm>
            <a:off x="2194718" y="6356350"/>
            <a:ext cx="983911" cy="365125"/>
          </a:xfrm>
        </p:spPr>
        <p:txBody>
          <a:bodyPr/>
          <a:lstStyle>
            <a:lvl1pPr>
              <a:defRPr>
                <a:solidFill>
                  <a:schemeClr val="accent1">
                    <a:lumMod val="20000"/>
                    <a:lumOff val="80000"/>
                  </a:schemeClr>
                </a:solidFill>
              </a:defRPr>
            </a:lvl1pPr>
          </a:lstStyle>
          <a:p>
            <a:endParaRPr lang="en-US" dirty="0"/>
          </a:p>
        </p:txBody>
      </p:sp>
      <p:sp>
        <p:nvSpPr>
          <p:cNvPr id="61" name="Footer Placeholder 4">
            <a:extLst>
              <a:ext uri="{FF2B5EF4-FFF2-40B4-BE49-F238E27FC236}">
                <a16:creationId xmlns:a16="http://schemas.microsoft.com/office/drawing/2014/main" id="{EAF5ABA9-E5E2-43E4-ACD5-994ABC08568B}"/>
              </a:ext>
            </a:extLst>
          </p:cNvPr>
          <p:cNvSpPr>
            <a:spLocks noGrp="1"/>
          </p:cNvSpPr>
          <p:nvPr>
            <p:ph type="ftr" sz="quarter" idx="16"/>
          </p:nvPr>
        </p:nvSpPr>
        <p:spPr>
          <a:xfrm>
            <a:off x="5334000" y="6356350"/>
            <a:ext cx="3429000" cy="365125"/>
          </a:xfrm>
        </p:spPr>
        <p:txBody>
          <a:bodyPr/>
          <a:lstStyle>
            <a:lvl1pPr>
              <a:defRPr sz="900">
                <a:solidFill>
                  <a:schemeClr val="accent1">
                    <a:lumMod val="20000"/>
                    <a:lumOff val="80000"/>
                  </a:schemeClr>
                </a:solidFill>
              </a:defRPr>
            </a:lvl1pPr>
          </a:lstStyle>
          <a:p>
            <a:endParaRPr lang="en-US" dirty="0"/>
          </a:p>
        </p:txBody>
      </p:sp>
      <p:sp>
        <p:nvSpPr>
          <p:cNvPr id="62" name="Slide Number Placeholder 5">
            <a:extLst>
              <a:ext uri="{FF2B5EF4-FFF2-40B4-BE49-F238E27FC236}">
                <a16:creationId xmlns:a16="http://schemas.microsoft.com/office/drawing/2014/main" id="{40AEA096-23EC-471A-85DB-52788D84751C}"/>
              </a:ext>
            </a:extLst>
          </p:cNvPr>
          <p:cNvSpPr>
            <a:spLocks noGrp="1"/>
          </p:cNvSpPr>
          <p:nvPr>
            <p:ph type="sldNum" sz="quarter" idx="17"/>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722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5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2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8435" y="3658480"/>
            <a:ext cx="393192" cy="390677"/>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1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8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7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3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90430"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80" name="Title 1">
            <a:extLst>
              <a:ext uri="{FF2B5EF4-FFF2-40B4-BE49-F238E27FC236}">
                <a16:creationId xmlns:a16="http://schemas.microsoft.com/office/drawing/2014/main" id="{BD315BE3-66BC-448E-AC25-B8B59C8001EA}"/>
              </a:ext>
            </a:extLst>
          </p:cNvPr>
          <p:cNvSpPr>
            <a:spLocks noGrp="1"/>
          </p:cNvSpPr>
          <p:nvPr>
            <p:ph type="title"/>
          </p:nvPr>
        </p:nvSpPr>
        <p:spPr>
          <a:xfrm>
            <a:off x="2820952" y="629616"/>
            <a:ext cx="6550096"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82" name="Rectangle 81">
            <a:extLst>
              <a:ext uri="{FF2B5EF4-FFF2-40B4-BE49-F238E27FC236}">
                <a16:creationId xmlns:a16="http://schemas.microsoft.com/office/drawing/2014/main" id="{8791A8F7-D0D7-459C-816C-06A776192CF1}"/>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63CFF470-94CA-4087-8B57-84A251AB5728}"/>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8741B3D2-0E68-4CDE-B746-65D383DA0EF1}"/>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F24D9BB9-0D5B-45D1-A9B9-F8985612AD6E}"/>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DB714EE5-FC7B-4FDA-88D7-B7DB551EA274}"/>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D6984438-C7B6-469B-A0A3-F7C9F2CC6DBD}"/>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7EBFF5E-9DF7-4591-AC16-CB1D6AE0D25A}"/>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9E0EA42-935D-43B4-AB8D-FDC3007FD20C}"/>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EDD61E09-E863-45B9-9F49-02EA501C578E}"/>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2DB4680-C46B-45C0-9514-7B5E0B10E393}"/>
              </a:ext>
            </a:extLst>
          </p:cNvPr>
          <p:cNvSpPr/>
          <p:nvPr userDrawn="1"/>
        </p:nvSpPr>
        <p:spPr>
          <a:xfrm>
            <a:off x="6092307"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AAA84B2-8B6A-4266-8305-9222B397D900}"/>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6288CF74-DD4A-450A-A6CE-FD0BAFADE3CC}"/>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7CC73489-9E12-4EC4-BFC7-9BB5C27C2E1F}"/>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A2658D15-43FF-4F4D-AAE7-4B9122899193}"/>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AFA77309-00B7-459D-BA45-EE1AEAA3B0CD}"/>
              </a:ext>
            </a:extLst>
          </p:cNvPr>
          <p:cNvSpPr/>
          <p:nvPr userDrawn="1"/>
        </p:nvSpPr>
        <p:spPr>
          <a:xfrm>
            <a:off x="71674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0775FA4-041A-45A7-8F49-9CBD363A28BB}"/>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5508D4AD-2238-4B32-B766-397DD7A6E429}"/>
              </a:ext>
            </a:extLst>
          </p:cNvPr>
          <p:cNvSpPr/>
          <p:nvPr userDrawn="1"/>
        </p:nvSpPr>
        <p:spPr>
          <a:xfrm>
            <a:off x="5733936"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F4B50382-516D-4475-956A-F7F9FD3E08E3}"/>
              </a:ext>
            </a:extLst>
          </p:cNvPr>
          <p:cNvSpPr/>
          <p:nvPr userDrawn="1"/>
        </p:nvSpPr>
        <p:spPr>
          <a:xfrm>
            <a:off x="394208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C399009F-0A9E-4E2F-B4EF-3ECF21378479}"/>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CFBE686-CBC8-41CE-B11B-CF0C378E6EDE}"/>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D8450F92-73B1-46EB-A8BC-80B995ED31D0}"/>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E7EBDAD3-E952-4A8E-8DCF-BAD616AE8FD0}"/>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135B39D-DCFF-48D1-B7C8-418310C34B9F}"/>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66893CC-18D8-4978-98A0-9F0F1A58F70F}"/>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59803DA-84F5-4810-9D67-82851BBBF7B7}"/>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7A9BDBED-FA8E-4080-8786-5B97A485DDB6}"/>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9D3328E7-2083-4FC9-B32F-1FED3CDFFF3B}"/>
              </a:ext>
            </a:extLst>
          </p:cNvPr>
          <p:cNvSpPr/>
          <p:nvPr userDrawn="1"/>
        </p:nvSpPr>
        <p:spPr>
          <a:xfrm>
            <a:off x="788416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97D29CBA-4952-44B4-A695-45B4490EEB8D}"/>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5338F58-85B5-4095-931F-DE4D676A6192}"/>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62101AC6-3DF3-44E3-8F37-4D420EFB890E}"/>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3E958D7-1972-40AD-A538-8302A14984AB}"/>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AAAD3289-DEFC-4EC6-BF0C-2B56CE1CD19B}"/>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7EA5B12A-0ADE-4B3A-A74C-D3487E40A7C4}"/>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423D27DE-07B7-4053-A551-3515F702FECE}"/>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Date Placeholder 3">
            <a:extLst>
              <a:ext uri="{FF2B5EF4-FFF2-40B4-BE49-F238E27FC236}">
                <a16:creationId xmlns:a16="http://schemas.microsoft.com/office/drawing/2014/main" id="{DAAD24F3-0234-4B5A-84DA-945939E26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156" name="Footer Placeholder 4">
            <a:extLst>
              <a:ext uri="{FF2B5EF4-FFF2-40B4-BE49-F238E27FC236}">
                <a16:creationId xmlns:a16="http://schemas.microsoft.com/office/drawing/2014/main" id="{664012DC-ACEF-433E-A505-4617F7A7E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157" name="Slide Number Placeholder 5">
            <a:extLst>
              <a:ext uri="{FF2B5EF4-FFF2-40B4-BE49-F238E27FC236}">
                <a16:creationId xmlns:a16="http://schemas.microsoft.com/office/drawing/2014/main" id="{58602E04-6AE9-4AB4-8C82-ADECCA2FC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523766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Content, and Framed Picture">
    <p:bg>
      <p:bgPr>
        <a:solidFill>
          <a:schemeClr val="accent4"/>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2348BA8A-9E10-4BDA-92EB-6C1021EBD8BB}"/>
              </a:ext>
            </a:extLst>
          </p:cNvPr>
          <p:cNvSpPr/>
          <p:nvPr userDrawn="1"/>
        </p:nvSpPr>
        <p:spPr>
          <a:xfrm>
            <a:off x="758342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700735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09042"/>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962786" y="1047146"/>
            <a:ext cx="4603750" cy="955826"/>
          </a:xfrm>
        </p:spPr>
        <p:txBody>
          <a:bodyPr lIns="0" anchor="t">
            <a:no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811301"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643128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643128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643128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643128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643128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643128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643128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6431280" y="4010202"/>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643128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643128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643128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643128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700735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7583424"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815949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8735568"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9311640"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988771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10463784"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1103985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11615928"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11615928"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11615928"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11615928"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11615928"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11615928"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11615928"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11615928"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11615928"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11615928"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11615928"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11615928"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8159496"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873556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9311640"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9887712"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10463784"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11039856"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nline Image Placeholder 4">
            <a:extLst>
              <a:ext uri="{FF2B5EF4-FFF2-40B4-BE49-F238E27FC236}">
                <a16:creationId xmlns:a16="http://schemas.microsoft.com/office/drawing/2014/main" id="{3F93CAB0-49C3-4A79-B42E-9E1448EB8C16}"/>
              </a:ext>
            </a:extLst>
          </p:cNvPr>
          <p:cNvSpPr>
            <a:spLocks noGrp="1"/>
          </p:cNvSpPr>
          <p:nvPr>
            <p:ph type="clipArt" sz="quarter" idx="11"/>
          </p:nvPr>
        </p:nvSpPr>
        <p:spPr>
          <a:xfrm>
            <a:off x="1437001"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48" name="Text Placeholder 2">
            <a:extLst>
              <a:ext uri="{FF2B5EF4-FFF2-40B4-BE49-F238E27FC236}">
                <a16:creationId xmlns:a16="http://schemas.microsoft.com/office/drawing/2014/main" id="{7F604C77-9D98-476E-94D5-E470DD4AF761}"/>
              </a:ext>
            </a:extLst>
          </p:cNvPr>
          <p:cNvSpPr>
            <a:spLocks noGrp="1"/>
          </p:cNvSpPr>
          <p:nvPr>
            <p:ph type="body" idx="12"/>
          </p:nvPr>
        </p:nvSpPr>
        <p:spPr>
          <a:xfrm>
            <a:off x="3741177"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0" name="Online Image Placeholder 4">
            <a:extLst>
              <a:ext uri="{FF2B5EF4-FFF2-40B4-BE49-F238E27FC236}">
                <a16:creationId xmlns:a16="http://schemas.microsoft.com/office/drawing/2014/main" id="{9CF5CB34-93EF-4B2B-A1BE-32B6ED047CA5}"/>
              </a:ext>
            </a:extLst>
          </p:cNvPr>
          <p:cNvSpPr>
            <a:spLocks noGrp="1"/>
          </p:cNvSpPr>
          <p:nvPr>
            <p:ph type="clipArt" sz="quarter" idx="13"/>
          </p:nvPr>
        </p:nvSpPr>
        <p:spPr>
          <a:xfrm>
            <a:off x="4366877"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2" name="Text Placeholder 2">
            <a:extLst>
              <a:ext uri="{FF2B5EF4-FFF2-40B4-BE49-F238E27FC236}">
                <a16:creationId xmlns:a16="http://schemas.microsoft.com/office/drawing/2014/main" id="{FC62B88D-998E-4BF7-848E-A2874E941CD7}"/>
              </a:ext>
            </a:extLst>
          </p:cNvPr>
          <p:cNvSpPr>
            <a:spLocks noGrp="1"/>
          </p:cNvSpPr>
          <p:nvPr>
            <p:ph type="body" idx="14"/>
          </p:nvPr>
        </p:nvSpPr>
        <p:spPr>
          <a:xfrm>
            <a:off x="811301"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4" name="Online Image Placeholder 4">
            <a:extLst>
              <a:ext uri="{FF2B5EF4-FFF2-40B4-BE49-F238E27FC236}">
                <a16:creationId xmlns:a16="http://schemas.microsoft.com/office/drawing/2014/main" id="{5323F037-C84F-497F-BB92-7183D356BA26}"/>
              </a:ext>
            </a:extLst>
          </p:cNvPr>
          <p:cNvSpPr>
            <a:spLocks noGrp="1"/>
          </p:cNvSpPr>
          <p:nvPr>
            <p:ph type="clipArt" sz="quarter" idx="15"/>
          </p:nvPr>
        </p:nvSpPr>
        <p:spPr>
          <a:xfrm>
            <a:off x="1437001"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6" name="Text Placeholder 2">
            <a:extLst>
              <a:ext uri="{FF2B5EF4-FFF2-40B4-BE49-F238E27FC236}">
                <a16:creationId xmlns:a16="http://schemas.microsoft.com/office/drawing/2014/main" id="{FF3F35AF-A5CD-4066-97B9-902126AD3935}"/>
              </a:ext>
            </a:extLst>
          </p:cNvPr>
          <p:cNvSpPr>
            <a:spLocks noGrp="1"/>
          </p:cNvSpPr>
          <p:nvPr>
            <p:ph type="body" idx="16"/>
          </p:nvPr>
        </p:nvSpPr>
        <p:spPr>
          <a:xfrm>
            <a:off x="3741177"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8" name="Online Image Placeholder 4">
            <a:extLst>
              <a:ext uri="{FF2B5EF4-FFF2-40B4-BE49-F238E27FC236}">
                <a16:creationId xmlns:a16="http://schemas.microsoft.com/office/drawing/2014/main" id="{9A265732-BAC2-478A-92AE-23D502B7FF1A}"/>
              </a:ext>
            </a:extLst>
          </p:cNvPr>
          <p:cNvSpPr>
            <a:spLocks noGrp="1"/>
          </p:cNvSpPr>
          <p:nvPr>
            <p:ph type="clipArt" sz="quarter" idx="17"/>
          </p:nvPr>
        </p:nvSpPr>
        <p:spPr>
          <a:xfrm>
            <a:off x="4366877"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endParaRPr lang="en-US" dirty="0"/>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p:spPr>
        <p:txBody>
          <a:bodyPr/>
          <a:lstStyle>
            <a:lvl1pPr>
              <a:defRPr sz="900">
                <a:solidFill>
                  <a:schemeClr val="accent4">
                    <a:lumMod val="20000"/>
                    <a:lumOff val="80000"/>
                  </a:schemeClr>
                </a:solidFill>
              </a:defRPr>
            </a:lvl1pPr>
          </a:lstStyle>
          <a:p>
            <a:endParaRPr lang="en-US" dirty="0"/>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accent2"/>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0" y="2682910"/>
            <a:ext cx="4050792" cy="4172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4070604" y="2662273"/>
            <a:ext cx="4050792" cy="4172532"/>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DDDE35A-F618-42E2-AA04-F609770EFA37}"/>
              </a:ext>
            </a:extLst>
          </p:cNvPr>
          <p:cNvSpPr/>
          <p:nvPr userDrawn="1"/>
        </p:nvSpPr>
        <p:spPr>
          <a:xfrm>
            <a:off x="8141208" y="2662273"/>
            <a:ext cx="4050792" cy="41931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2074505" y="629616"/>
            <a:ext cx="8042991"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Placeholder 2">
            <a:extLst>
              <a:ext uri="{FF2B5EF4-FFF2-40B4-BE49-F238E27FC236}">
                <a16:creationId xmlns:a16="http://schemas.microsoft.com/office/drawing/2014/main" id="{EF16DA6B-95E3-47E1-84FF-3BC278B41388}"/>
              </a:ext>
            </a:extLst>
          </p:cNvPr>
          <p:cNvSpPr>
            <a:spLocks noGrp="1"/>
          </p:cNvSpPr>
          <p:nvPr>
            <p:ph type="body" idx="10"/>
          </p:nvPr>
        </p:nvSpPr>
        <p:spPr>
          <a:xfrm>
            <a:off x="956168"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8" name="Online Image Placeholder 4">
            <a:extLst>
              <a:ext uri="{FF2B5EF4-FFF2-40B4-BE49-F238E27FC236}">
                <a16:creationId xmlns:a16="http://schemas.microsoft.com/office/drawing/2014/main" id="{CAAD9B35-EE81-48EC-8761-181F054A07C5}"/>
              </a:ext>
            </a:extLst>
          </p:cNvPr>
          <p:cNvSpPr>
            <a:spLocks noGrp="1"/>
          </p:cNvSpPr>
          <p:nvPr>
            <p:ph type="clipArt" sz="quarter" idx="11"/>
          </p:nvPr>
        </p:nvSpPr>
        <p:spPr>
          <a:xfrm>
            <a:off x="1668302"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9" name="Text Placeholder 2">
            <a:extLst>
              <a:ext uri="{FF2B5EF4-FFF2-40B4-BE49-F238E27FC236}">
                <a16:creationId xmlns:a16="http://schemas.microsoft.com/office/drawing/2014/main" id="{BDA65F58-E1F7-44CA-BD9C-34919803B82A}"/>
              </a:ext>
            </a:extLst>
          </p:cNvPr>
          <p:cNvSpPr>
            <a:spLocks noGrp="1"/>
          </p:cNvSpPr>
          <p:nvPr>
            <p:ph type="body" idx="12"/>
          </p:nvPr>
        </p:nvSpPr>
        <p:spPr>
          <a:xfrm>
            <a:off x="4969746"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0" name="Online Image Placeholder 4">
            <a:extLst>
              <a:ext uri="{FF2B5EF4-FFF2-40B4-BE49-F238E27FC236}">
                <a16:creationId xmlns:a16="http://schemas.microsoft.com/office/drawing/2014/main" id="{0FC3B20B-4758-4A42-8F93-33F464E4670F}"/>
              </a:ext>
            </a:extLst>
          </p:cNvPr>
          <p:cNvSpPr>
            <a:spLocks noGrp="1"/>
          </p:cNvSpPr>
          <p:nvPr>
            <p:ph type="clipArt" sz="quarter" idx="13"/>
          </p:nvPr>
        </p:nvSpPr>
        <p:spPr>
          <a:xfrm>
            <a:off x="5681880"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2" name="Text Placeholder 2">
            <a:extLst>
              <a:ext uri="{FF2B5EF4-FFF2-40B4-BE49-F238E27FC236}">
                <a16:creationId xmlns:a16="http://schemas.microsoft.com/office/drawing/2014/main" id="{3235C0E0-A540-41F6-8358-8E19E9EFBA01}"/>
              </a:ext>
            </a:extLst>
          </p:cNvPr>
          <p:cNvSpPr>
            <a:spLocks noGrp="1"/>
          </p:cNvSpPr>
          <p:nvPr>
            <p:ph type="body" idx="14"/>
          </p:nvPr>
        </p:nvSpPr>
        <p:spPr>
          <a:xfrm>
            <a:off x="9050970"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3" name="Online Image Placeholder 4">
            <a:extLst>
              <a:ext uri="{FF2B5EF4-FFF2-40B4-BE49-F238E27FC236}">
                <a16:creationId xmlns:a16="http://schemas.microsoft.com/office/drawing/2014/main" id="{D16285A0-0824-4A0A-892F-2ABEEB9CAC28}"/>
              </a:ext>
            </a:extLst>
          </p:cNvPr>
          <p:cNvSpPr>
            <a:spLocks noGrp="1"/>
          </p:cNvSpPr>
          <p:nvPr>
            <p:ph type="clipArt" sz="quarter" idx="15"/>
          </p:nvPr>
        </p:nvSpPr>
        <p:spPr>
          <a:xfrm>
            <a:off x="9763104"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endParaRPr lang="en-US" dirty="0"/>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102512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657600" y="3296920"/>
            <a:ext cx="7315200" cy="674370"/>
          </a:xfrm>
        </p:spPr>
        <p:txBody>
          <a:bodyPr>
            <a:normAutofit/>
          </a:bodyPr>
          <a:lstStyle>
            <a:lvl1pPr marL="0" indent="0" algn="ctr">
              <a:lnSpc>
                <a:spcPct val="100000"/>
              </a:lnSpc>
              <a:buNone/>
              <a:defRPr lang="en-US" sz="24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0"/>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3657600" y="4126230"/>
            <a:ext cx="7315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 name="Online Image Placeholder 4">
            <a:extLst>
              <a:ext uri="{FF2B5EF4-FFF2-40B4-BE49-F238E27FC236}">
                <a16:creationId xmlns:a16="http://schemas.microsoft.com/office/drawing/2014/main" id="{B1173A38-564B-4926-9E0B-57DAB42A7194}"/>
              </a:ext>
            </a:extLst>
          </p:cNvPr>
          <p:cNvSpPr>
            <a:spLocks noGrp="1"/>
          </p:cNvSpPr>
          <p:nvPr>
            <p:ph type="clipArt" sz="quarter" idx="15"/>
          </p:nvPr>
        </p:nvSpPr>
        <p:spPr>
          <a:xfrm>
            <a:off x="6743700" y="1899285"/>
            <a:ext cx="1127125" cy="1127125"/>
          </a:xfrm>
        </p:spPr>
        <p:txBody>
          <a:bodyPr>
            <a:normAutofit/>
          </a:bodyPr>
          <a:lstStyle>
            <a:lvl1pPr>
              <a:defRPr sz="1800">
                <a:solidFill>
                  <a:schemeClr val="bg1"/>
                </a:solidFill>
              </a:defRPr>
            </a:lvl1pPr>
          </a:lstStyle>
          <a:p>
            <a:r>
              <a:rPr lang="en-US"/>
              <a:t>Click icon to add online image</a:t>
            </a:r>
            <a:endParaRPr lang="en-US" dirty="0"/>
          </a:p>
        </p:txBody>
      </p:sp>
      <p:sp>
        <p:nvSpPr>
          <p:cNvPr id="33" name="Date Placeholder 3">
            <a:extLst>
              <a:ext uri="{FF2B5EF4-FFF2-40B4-BE49-F238E27FC236}">
                <a16:creationId xmlns:a16="http://schemas.microsoft.com/office/drawing/2014/main" id="{2A70D14D-B032-42AB-863B-09AB9DB8C758}"/>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35" name="Footer Placeholder 4">
            <a:extLst>
              <a:ext uri="{FF2B5EF4-FFF2-40B4-BE49-F238E27FC236}">
                <a16:creationId xmlns:a16="http://schemas.microsoft.com/office/drawing/2014/main" id="{06761B94-9FB3-4CC8-9201-29F6032957EB}"/>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37" name="Slide Number Placeholder 5">
            <a:extLst>
              <a:ext uri="{FF2B5EF4-FFF2-40B4-BE49-F238E27FC236}">
                <a16:creationId xmlns:a16="http://schemas.microsoft.com/office/drawing/2014/main" id="{E3302F78-FDF8-4294-A286-EBE868040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65751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accent3"/>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6DBA18F-1861-4C2A-8FFE-4E883AEC0B63}"/>
              </a:ext>
            </a:extLst>
          </p:cNvPr>
          <p:cNvSpPr>
            <a:spLocks noGrp="1"/>
          </p:cNvSpPr>
          <p:nvPr>
            <p:ph type="pic" sz="quarter" idx="10"/>
          </p:nvPr>
        </p:nvSpPr>
        <p:spPr>
          <a:xfrm>
            <a:off x="6092825" y="0"/>
            <a:ext cx="6099175" cy="6251575"/>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5025" y="1333500"/>
            <a:ext cx="4493260" cy="1946275"/>
          </a:xfrm>
        </p:spPr>
        <p:txBody>
          <a:bodyPr anchor="b">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3886200"/>
            <a:ext cx="4493260" cy="2364740"/>
          </a:xfrm>
        </p:spPr>
        <p:txBody>
          <a:bodyPr numCol="2">
            <a:normAutofit/>
          </a:bodyPr>
          <a:lstStyle>
            <a:lvl1pPr marL="0" indent="0">
              <a:lnSpc>
                <a:spcPct val="100000"/>
              </a:lnSpc>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806E491E-8435-44CE-B968-83D09EE49881}"/>
              </a:ext>
            </a:extLst>
          </p:cNvPr>
          <p:cNvSpPr/>
          <p:nvPr userDrawn="1"/>
        </p:nvSpPr>
        <p:spPr>
          <a:xfrm>
            <a:off x="6093585"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13887"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24038"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34189"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44340"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54491"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64642"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4793"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03736"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B852A5-9EEB-4624-BADD-F5FF19960517}"/>
              </a:ext>
            </a:extLst>
          </p:cNvPr>
          <p:cNvSpPr/>
          <p:nvPr userDrawn="1"/>
        </p:nvSpPr>
        <p:spPr>
          <a:xfrm>
            <a:off x="835025" y="848032"/>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endParaRPr lang="en-US" dirty="0"/>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p:spPr>
        <p:txBody>
          <a:bodyPr/>
          <a:lstStyle>
            <a:lvl1pPr>
              <a:defRPr sz="900">
                <a:solidFill>
                  <a:schemeClr val="accent3">
                    <a:lumMod val="20000"/>
                    <a:lumOff val="80000"/>
                  </a:schemeClr>
                </a:solidFill>
              </a:defRPr>
            </a:lvl1pPr>
          </a:lstStyle>
          <a:p>
            <a:endParaRPr lang="en-US" dirty="0"/>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43621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10472928"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4535"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5025" y="2074089"/>
            <a:ext cx="5522750" cy="1492476"/>
          </a:xfrm>
        </p:spPr>
        <p:txBody>
          <a:bodyPr lIns="0" bIns="0" anchor="b">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835025" y="3865635"/>
            <a:ext cx="5522750" cy="1947336"/>
          </a:xfrm>
        </p:spPr>
        <p:txBody>
          <a:bodyPr lIns="0">
            <a:normAutofit/>
          </a:bodyPr>
          <a:lstStyle>
            <a:lvl1pPr marL="0" indent="0" algn="ctr">
              <a:lnSpc>
                <a:spcPct val="150000"/>
              </a:lnSpc>
              <a:buNone/>
              <a:defRPr sz="1600">
                <a:solidFill>
                  <a:schemeClr val="bg1"/>
                </a:solidFill>
              </a:defRPr>
            </a:lvl1pPr>
          </a:lstStyle>
          <a:p>
            <a:r>
              <a:rPr lang="en-US" dirty="0"/>
              <a:t>Click to edit Master subtitle style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3063"/>
            <a:ext cx="1719072" cy="1711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047"/>
            <a:ext cx="1719072" cy="171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4535"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10472928" y="0"/>
            <a:ext cx="1719072" cy="1711166"/>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7044535" y="1713063"/>
            <a:ext cx="1711372" cy="1711984"/>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23" name="Date Placeholder 3">
            <a:extLst>
              <a:ext uri="{FF2B5EF4-FFF2-40B4-BE49-F238E27FC236}">
                <a16:creationId xmlns:a16="http://schemas.microsoft.com/office/drawing/2014/main" id="{B5DBA416-A900-41C7-B41E-F9D99DE451D5}"/>
              </a:ext>
            </a:extLst>
          </p:cNvPr>
          <p:cNvSpPr>
            <a:spLocks noGrp="1"/>
          </p:cNvSpPr>
          <p:nvPr>
            <p:ph type="dt" sz="half" idx="11"/>
          </p:nvPr>
        </p:nvSpPr>
        <p:spPr>
          <a:xfrm>
            <a:off x="835025" y="6356350"/>
            <a:ext cx="806416" cy="365125"/>
          </a:xfrm>
        </p:spPr>
        <p:txBody>
          <a:bodyPr/>
          <a:lstStyle>
            <a:lvl1pPr>
              <a:defRPr sz="900">
                <a:solidFill>
                  <a:schemeClr val="accent1">
                    <a:lumMod val="20000"/>
                    <a:lumOff val="80000"/>
                  </a:schemeClr>
                </a:solidFill>
              </a:defRPr>
            </a:lvl1pPr>
          </a:lstStyle>
          <a:p>
            <a:endParaRPr lang="en-US" dirty="0"/>
          </a:p>
        </p:txBody>
      </p:sp>
      <p:sp>
        <p:nvSpPr>
          <p:cNvPr id="24" name="Footer Placeholder 4">
            <a:extLst>
              <a:ext uri="{FF2B5EF4-FFF2-40B4-BE49-F238E27FC236}">
                <a16:creationId xmlns:a16="http://schemas.microsoft.com/office/drawing/2014/main" id="{994B7D60-DBB5-47AC-87E6-7194D4E37CFE}"/>
              </a:ext>
            </a:extLst>
          </p:cNvPr>
          <p:cNvSpPr>
            <a:spLocks noGrp="1"/>
          </p:cNvSpPr>
          <p:nvPr>
            <p:ph type="ftr" sz="quarter" idx="12"/>
          </p:nvPr>
        </p:nvSpPr>
        <p:spPr>
          <a:xfrm>
            <a:off x="1771957" y="6356350"/>
            <a:ext cx="3660014" cy="365125"/>
          </a:xfrm>
        </p:spPr>
        <p:txBody>
          <a:bodyPr/>
          <a:lstStyle>
            <a:lvl1pPr>
              <a:defRPr sz="900">
                <a:solidFill>
                  <a:schemeClr val="accent1">
                    <a:lumMod val="20000"/>
                    <a:lumOff val="80000"/>
                  </a:schemeClr>
                </a:solidFill>
              </a:defRPr>
            </a:lvl1pPr>
          </a:lstStyle>
          <a:p>
            <a:endParaRPr lang="en-US" dirty="0"/>
          </a:p>
        </p:txBody>
      </p:sp>
      <p:sp>
        <p:nvSpPr>
          <p:cNvPr id="25" name="Slide Number Placeholder 5">
            <a:extLst>
              <a:ext uri="{FF2B5EF4-FFF2-40B4-BE49-F238E27FC236}">
                <a16:creationId xmlns:a16="http://schemas.microsoft.com/office/drawing/2014/main" id="{B1B87CF0-D8F7-4D29-BF5C-58C43C97C9BE}"/>
              </a:ext>
            </a:extLst>
          </p:cNvPr>
          <p:cNvSpPr>
            <a:spLocks noGrp="1"/>
          </p:cNvSpPr>
          <p:nvPr>
            <p:ph type="sldNum" sz="quarter" idx="20"/>
          </p:nvPr>
        </p:nvSpPr>
        <p:spPr>
          <a:xfrm>
            <a:off x="5548268" y="6356350"/>
            <a:ext cx="80950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4535"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2 pictur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2200" y="1599882"/>
            <a:ext cx="3911600" cy="928688"/>
          </a:xfrm>
        </p:spPr>
        <p:txBody>
          <a:bodyPr lIns="0" anchor="t">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2667000"/>
            <a:ext cx="3911600" cy="3438144"/>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0" y="0"/>
            <a:ext cx="3438144" cy="345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2B2F89B6-A8D2-4031-8B1F-E4A466C20276}"/>
              </a:ext>
            </a:extLst>
          </p:cNvPr>
          <p:cNvSpPr>
            <a:spLocks noGrp="1"/>
          </p:cNvSpPr>
          <p:nvPr>
            <p:ph type="pic" sz="quarter" idx="13"/>
          </p:nvPr>
        </p:nvSpPr>
        <p:spPr>
          <a:xfrm>
            <a:off x="-4572" y="0"/>
            <a:ext cx="3438144"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33572" y="3443974"/>
            <a:ext cx="3429000" cy="342290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4528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Large Pictur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30299" y="1619250"/>
            <a:ext cx="4813301" cy="1325563"/>
          </a:xfrm>
        </p:spPr>
        <p:txBody>
          <a:bodyPr lIns="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616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framed picture">
    <p:bg>
      <p:bgPr>
        <a:solidFill>
          <a:schemeClr val="accent3"/>
        </a:solidFill>
        <a:effectLst/>
      </p:bgPr>
    </p:bg>
    <p:spTree>
      <p:nvGrpSpPr>
        <p:cNvPr id="1" name=""/>
        <p:cNvGrpSpPr/>
        <p:nvPr/>
      </p:nvGrpSpPr>
      <p:grpSpPr>
        <a:xfrm>
          <a:off x="0" y="0"/>
          <a:ext cx="0" cy="0"/>
          <a:chOff x="0" y="0"/>
          <a:chExt cx="0" cy="0"/>
        </a:xfrm>
      </p:grpSpPr>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743700" y="28375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12" name="Date Placeholder 3">
            <a:extLst>
              <a:ext uri="{FF2B5EF4-FFF2-40B4-BE49-F238E27FC236}">
                <a16:creationId xmlns:a16="http://schemas.microsoft.com/office/drawing/2014/main" id="{2D66ED17-6A8B-4750-B089-A49B6B7F23C4}"/>
              </a:ext>
            </a:extLst>
          </p:cNvPr>
          <p:cNvSpPr>
            <a:spLocks noGrp="1"/>
          </p:cNvSpPr>
          <p:nvPr>
            <p:ph type="dt" sz="half" idx="11"/>
          </p:nvPr>
        </p:nvSpPr>
        <p:spPr>
          <a:xfrm>
            <a:off x="6743700" y="6356350"/>
            <a:ext cx="1005116" cy="365125"/>
          </a:xfrm>
        </p:spPr>
        <p:txBody>
          <a:bodyPr lIns="0"/>
          <a:lstStyle>
            <a:lvl1pPr>
              <a:defRPr sz="900">
                <a:solidFill>
                  <a:schemeClr val="accent3">
                    <a:lumMod val="20000"/>
                    <a:lumOff val="80000"/>
                  </a:schemeClr>
                </a:solidFill>
              </a:defRPr>
            </a:lvl1pPr>
          </a:lstStyle>
          <a:p>
            <a:endParaRPr lang="en-US" dirty="0"/>
          </a:p>
        </p:txBody>
      </p:sp>
      <p:sp>
        <p:nvSpPr>
          <p:cNvPr id="113" name="Footer Placeholder 4">
            <a:extLst>
              <a:ext uri="{FF2B5EF4-FFF2-40B4-BE49-F238E27FC236}">
                <a16:creationId xmlns:a16="http://schemas.microsoft.com/office/drawing/2014/main" id="{E0A74137-35DA-43A9-A740-435B3099BE75}"/>
              </a:ext>
            </a:extLst>
          </p:cNvPr>
          <p:cNvSpPr>
            <a:spLocks noGrp="1"/>
          </p:cNvSpPr>
          <p:nvPr>
            <p:ph type="ftr" sz="quarter" idx="12"/>
          </p:nvPr>
        </p:nvSpPr>
        <p:spPr>
          <a:xfrm>
            <a:off x="7903029" y="6356350"/>
            <a:ext cx="2667000" cy="365125"/>
          </a:xfrm>
        </p:spPr>
        <p:txBody>
          <a:bodyPr/>
          <a:lstStyle>
            <a:lvl1pPr>
              <a:defRPr sz="900">
                <a:solidFill>
                  <a:schemeClr val="accent3">
                    <a:lumMod val="20000"/>
                    <a:lumOff val="80000"/>
                  </a:schemeClr>
                </a:solidFill>
              </a:defRPr>
            </a:lvl1pPr>
          </a:lstStyle>
          <a:p>
            <a:endParaRPr lang="en-US" dirty="0"/>
          </a:p>
        </p:txBody>
      </p:sp>
      <p:sp>
        <p:nvSpPr>
          <p:cNvPr id="114" name="Slide Number Placeholder 5">
            <a:extLst>
              <a:ext uri="{FF2B5EF4-FFF2-40B4-BE49-F238E27FC236}">
                <a16:creationId xmlns:a16="http://schemas.microsoft.com/office/drawing/2014/main" id="{B68A6459-3B6F-442B-914B-5A5522D3279E}"/>
              </a:ext>
            </a:extLst>
          </p:cNvPr>
          <p:cNvSpPr>
            <a:spLocks noGrp="1"/>
          </p:cNvSpPr>
          <p:nvPr>
            <p:ph type="sldNum" sz="quarter" idx="13"/>
          </p:nvPr>
        </p:nvSpPr>
        <p:spPr>
          <a:xfrm>
            <a:off x="10711542" y="6356350"/>
            <a:ext cx="64225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912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4498340" y="187071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49" name="Text Placeholder 48">
            <a:extLst>
              <a:ext uri="{FF2B5EF4-FFF2-40B4-BE49-F238E27FC236}">
                <a16:creationId xmlns:a16="http://schemas.microsoft.com/office/drawing/2014/main" id="{A36FAFC0-63E1-4A5C-8C07-50890392F193}"/>
              </a:ext>
            </a:extLst>
          </p:cNvPr>
          <p:cNvSpPr>
            <a:spLocks noGrp="1"/>
          </p:cNvSpPr>
          <p:nvPr>
            <p:ph type="body" sz="quarter" idx="10" hasCustomPrompt="1"/>
          </p:nvPr>
        </p:nvSpPr>
        <p:spPr>
          <a:xfrm>
            <a:off x="6758940" y="1178560"/>
            <a:ext cx="1143000" cy="674370"/>
          </a:xfrm>
        </p:spPr>
        <p:txBody>
          <a:bodyPr anchor="ctr"/>
          <a:lstStyle>
            <a:lvl1pPr marL="0" indent="0" algn="ctr">
              <a:buNone/>
              <a:defRPr b="1">
                <a:solidFill>
                  <a:schemeClr val="bg1"/>
                </a:solidFill>
              </a:defRPr>
            </a:lvl1pPr>
          </a:lstStyle>
          <a:p>
            <a:pPr lvl="0"/>
            <a:r>
              <a:rPr lang="en-US" dirty="0"/>
              <a:t>#</a:t>
            </a:r>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4498340" y="3506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1" name="Text Placeholder 48">
            <a:extLst>
              <a:ext uri="{FF2B5EF4-FFF2-40B4-BE49-F238E27FC236}">
                <a16:creationId xmlns:a16="http://schemas.microsoft.com/office/drawing/2014/main" id="{D5AAA54C-0885-4221-AAAF-831C36B8C050}"/>
              </a:ext>
            </a:extLst>
          </p:cNvPr>
          <p:cNvSpPr>
            <a:spLocks noGrp="1"/>
          </p:cNvSpPr>
          <p:nvPr>
            <p:ph type="body" sz="quarter" idx="12" hasCustomPrompt="1"/>
          </p:nvPr>
        </p:nvSpPr>
        <p:spPr>
          <a:xfrm>
            <a:off x="6758940" y="2816860"/>
            <a:ext cx="1143000" cy="674370"/>
          </a:xfrm>
        </p:spPr>
        <p:txBody>
          <a:bodyPr anchor="ctr"/>
          <a:lstStyle>
            <a:lvl1pPr marL="0" indent="0" algn="ctr">
              <a:buNone/>
              <a:defRPr b="1">
                <a:solidFill>
                  <a:schemeClr val="bg1"/>
                </a:solidFill>
              </a:defRPr>
            </a:lvl1pPr>
          </a:lstStyle>
          <a:p>
            <a:pPr lvl="0"/>
            <a:r>
              <a:rPr lang="en-US" dirty="0"/>
              <a:t>#</a:t>
            </a:r>
          </a:p>
        </p:txBody>
      </p:sp>
      <p:sp>
        <p:nvSpPr>
          <p:cNvPr id="52" name="Content Placeholder 2">
            <a:extLst>
              <a:ext uri="{FF2B5EF4-FFF2-40B4-BE49-F238E27FC236}">
                <a16:creationId xmlns:a16="http://schemas.microsoft.com/office/drawing/2014/main" id="{07D1309E-F6F7-4FFB-BFBE-F2B34D49D2B9}"/>
              </a:ext>
            </a:extLst>
          </p:cNvPr>
          <p:cNvSpPr>
            <a:spLocks noGrp="1"/>
          </p:cNvSpPr>
          <p:nvPr>
            <p:ph idx="13"/>
          </p:nvPr>
        </p:nvSpPr>
        <p:spPr>
          <a:xfrm>
            <a:off x="4498340" y="5157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3" name="Text Placeholder 48">
            <a:extLst>
              <a:ext uri="{FF2B5EF4-FFF2-40B4-BE49-F238E27FC236}">
                <a16:creationId xmlns:a16="http://schemas.microsoft.com/office/drawing/2014/main" id="{020F4427-24B5-439F-BAD8-849395F5BD3F}"/>
              </a:ext>
            </a:extLst>
          </p:cNvPr>
          <p:cNvSpPr>
            <a:spLocks noGrp="1"/>
          </p:cNvSpPr>
          <p:nvPr>
            <p:ph type="body" sz="quarter" idx="14" hasCustomPrompt="1"/>
          </p:nvPr>
        </p:nvSpPr>
        <p:spPr>
          <a:xfrm>
            <a:off x="6758940" y="4467860"/>
            <a:ext cx="1143000" cy="674370"/>
          </a:xfrm>
        </p:spPr>
        <p:txBody>
          <a:bodyPr anchor="ctr"/>
          <a:lstStyle>
            <a:lvl1pPr marL="0" indent="0" algn="ctr">
              <a:buNone/>
              <a:defRPr b="1">
                <a:solidFill>
                  <a:schemeClr val="bg1"/>
                </a:solidFill>
              </a:defRPr>
            </a:lvl1pPr>
          </a:lstStyle>
          <a:p>
            <a:pPr lvl="0"/>
            <a:r>
              <a:rPr lang="en-US" dirty="0"/>
              <a:t>#</a:t>
            </a:r>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2096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A29850-9B3D-49F0-9198-80F35FD55140}"/>
              </a:ext>
            </a:extLst>
          </p:cNvPr>
          <p:cNvSpPr/>
          <p:nvPr userDrawn="1"/>
        </p:nvSpPr>
        <p:spPr>
          <a:xfrm>
            <a:off x="5222748" y="0"/>
            <a:ext cx="1746503"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20672AB-65F9-4533-9452-7872A8E7C3BC}"/>
              </a:ext>
            </a:extLst>
          </p:cNvPr>
          <p:cNvSpPr/>
          <p:nvPr userDrawn="1"/>
        </p:nvSpPr>
        <p:spPr>
          <a:xfrm>
            <a:off x="174091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20BF50-7B12-496A-986A-AF0B9880118F}"/>
              </a:ext>
            </a:extLst>
          </p:cNvPr>
          <p:cNvSpPr/>
          <p:nvPr userDrawn="1"/>
        </p:nvSpPr>
        <p:spPr>
          <a:xfrm>
            <a:off x="0" y="0"/>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556028-47A8-47AD-A7ED-1CB2252FBE3D}"/>
              </a:ext>
            </a:extLst>
          </p:cNvPr>
          <p:cNvSpPr/>
          <p:nvPr userDrawn="1"/>
        </p:nvSpPr>
        <p:spPr>
          <a:xfrm>
            <a:off x="1044549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47570CE-A79F-452C-A098-5DE30EBBC6FB}"/>
              </a:ext>
            </a:extLst>
          </p:cNvPr>
          <p:cNvSpPr/>
          <p:nvPr userDrawn="1"/>
        </p:nvSpPr>
        <p:spPr>
          <a:xfrm>
            <a:off x="1740916" y="1733044"/>
            <a:ext cx="1746504" cy="175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D3866FD-426E-414F-B17B-F648AF71EA9B}"/>
              </a:ext>
            </a:extLst>
          </p:cNvPr>
          <p:cNvSpPr/>
          <p:nvPr userDrawn="1"/>
        </p:nvSpPr>
        <p:spPr>
          <a:xfrm>
            <a:off x="0"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B0C63F-EAB3-44FC-B94D-C69BCBD26EBB}"/>
              </a:ext>
            </a:extLst>
          </p:cNvPr>
          <p:cNvSpPr/>
          <p:nvPr userDrawn="1"/>
        </p:nvSpPr>
        <p:spPr>
          <a:xfrm>
            <a:off x="8704580" y="1733044"/>
            <a:ext cx="1746504"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7" name="Rectangle 26">
            <a:extLst>
              <a:ext uri="{FF2B5EF4-FFF2-40B4-BE49-F238E27FC236}">
                <a16:creationId xmlns:a16="http://schemas.microsoft.com/office/drawing/2014/main" id="{679B1BFC-C4E4-428C-A63D-1780C528C70E}"/>
              </a:ext>
            </a:extLst>
          </p:cNvPr>
          <p:cNvSpPr/>
          <p:nvPr userDrawn="1"/>
        </p:nvSpPr>
        <p:spPr>
          <a:xfrm>
            <a:off x="5222748" y="1733044"/>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6506793-EC4D-4DB9-A0A1-CC46BD8565D8}"/>
              </a:ext>
            </a:extLst>
          </p:cNvPr>
          <p:cNvSpPr/>
          <p:nvPr userDrawn="1"/>
        </p:nvSpPr>
        <p:spPr>
          <a:xfrm>
            <a:off x="10451084" y="1733044"/>
            <a:ext cx="1740916"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7BD3197-9B69-4E3D-9A01-662F1F8E514B}"/>
              </a:ext>
            </a:extLst>
          </p:cNvPr>
          <p:cNvSpPr/>
          <p:nvPr userDrawn="1"/>
        </p:nvSpPr>
        <p:spPr>
          <a:xfrm>
            <a:off x="3481832"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569720" y="3870960"/>
            <a:ext cx="9052560" cy="1363663"/>
          </a:xfrm>
        </p:spPr>
        <p:txBody>
          <a:bodyPr anchor="b">
            <a:normAutofit/>
          </a:bodyPr>
          <a:lstStyle>
            <a:lvl1pPr algn="ctr">
              <a:lnSpc>
                <a:spcPct val="100000"/>
              </a:lnSpc>
              <a:defRPr sz="2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569720" y="5405755"/>
            <a:ext cx="9052560" cy="476885"/>
          </a:xfrm>
        </p:spPr>
        <p:txBody>
          <a:bodyPr>
            <a:normAutofit/>
          </a:bodyPr>
          <a:lstStyle>
            <a:lvl1pPr marL="0" indent="0" algn="ctr">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1">
                    <a:lumMod val="20000"/>
                    <a:lumOff val="80000"/>
                  </a:schemeClr>
                </a:solidFill>
              </a:defRPr>
            </a:lvl1pPr>
          </a:lstStyle>
          <a:p>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lvl1pPr>
              <a:defRPr>
                <a:solidFill>
                  <a:schemeClr val="accent1">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B5CEABB6-07DC-46E8-9B57-56EC44A396E5}" type="slidenum">
              <a:rPr lang="en-US" smtClean="0"/>
              <a:pPr/>
              <a:t>‹#›</a:t>
            </a:fld>
            <a:endParaRPr lang="en-US" dirty="0"/>
          </a:p>
        </p:txBody>
      </p:sp>
      <p:sp>
        <p:nvSpPr>
          <p:cNvPr id="11" name="Picture Placeholder 52">
            <a:extLst>
              <a:ext uri="{FF2B5EF4-FFF2-40B4-BE49-F238E27FC236}">
                <a16:creationId xmlns:a16="http://schemas.microsoft.com/office/drawing/2014/main" id="{AEBBD699-238F-487D-A094-5E479CCCCD41}"/>
              </a:ext>
            </a:extLst>
          </p:cNvPr>
          <p:cNvSpPr>
            <a:spLocks noGrp="1"/>
          </p:cNvSpPr>
          <p:nvPr>
            <p:ph type="pic" sz="quarter" idx="14"/>
          </p:nvPr>
        </p:nvSpPr>
        <p:spPr>
          <a:xfrm>
            <a:off x="3481832" y="0"/>
            <a:ext cx="1740916"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7" name="Picture Placeholder 52">
            <a:extLst>
              <a:ext uri="{FF2B5EF4-FFF2-40B4-BE49-F238E27FC236}">
                <a16:creationId xmlns:a16="http://schemas.microsoft.com/office/drawing/2014/main" id="{6A29DD5B-55DC-47F4-8032-1E78B3A990BE}"/>
              </a:ext>
            </a:extLst>
          </p:cNvPr>
          <p:cNvSpPr>
            <a:spLocks noGrp="1"/>
          </p:cNvSpPr>
          <p:nvPr>
            <p:ph type="pic" sz="quarter" idx="17"/>
          </p:nvPr>
        </p:nvSpPr>
        <p:spPr>
          <a:xfrm>
            <a:off x="8704580" y="0"/>
            <a:ext cx="1746504"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25" name="Picture Placeholder 52">
            <a:extLst>
              <a:ext uri="{FF2B5EF4-FFF2-40B4-BE49-F238E27FC236}">
                <a16:creationId xmlns:a16="http://schemas.microsoft.com/office/drawing/2014/main" id="{DF373D3C-15A7-41D7-A80E-63E14EA87B24}"/>
              </a:ext>
            </a:extLst>
          </p:cNvPr>
          <p:cNvSpPr>
            <a:spLocks noGrp="1"/>
          </p:cNvSpPr>
          <p:nvPr>
            <p:ph type="pic" sz="quarter" idx="18"/>
          </p:nvPr>
        </p:nvSpPr>
        <p:spPr>
          <a:xfrm>
            <a:off x="6969252" y="1733044"/>
            <a:ext cx="1735328" cy="1755648"/>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02FEFBC2-5C67-4F2E-8B5F-6AAF8656FBA4}"/>
              </a:ext>
            </a:extLst>
          </p:cNvPr>
          <p:cNvSpPr/>
          <p:nvPr userDrawn="1"/>
        </p:nvSpPr>
        <p:spPr>
          <a:xfrm>
            <a:off x="6969250" y="0"/>
            <a:ext cx="1740917" cy="1733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05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endParaRPr lang="en-US" dirty="0"/>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3175" y="607060"/>
            <a:ext cx="6082549" cy="6254745"/>
          </a:xfrm>
        </p:spPr>
        <p:txBody>
          <a:bodyPr/>
          <a:lstStyle/>
          <a:p>
            <a:r>
              <a:rPr lang="en-US"/>
              <a:t>Click icon to add picture</a:t>
            </a:r>
            <a:endParaRPr lang="en-US" dirty="0"/>
          </a:p>
        </p:txBody>
      </p:sp>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27093093-F077-4A1D-A6ED-946369A581AA}"/>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p:spPr>
        <p:txBody>
          <a:bodyPr/>
          <a:lstStyle>
            <a:lvl1pPr>
              <a:defRPr sz="900">
                <a:solidFill>
                  <a:schemeClr val="accent4">
                    <a:lumMod val="20000"/>
                    <a:lumOff val="80000"/>
                  </a:schemeClr>
                </a:solidFill>
              </a:defRPr>
            </a:lvl1pPr>
          </a:lstStyle>
          <a:p>
            <a:endParaRPr lang="en-US" dirty="0"/>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829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cellaneous content">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 Placeholder 2">
            <a:extLst>
              <a:ext uri="{FF2B5EF4-FFF2-40B4-BE49-F238E27FC236}">
                <a16:creationId xmlns:a16="http://schemas.microsoft.com/office/drawing/2014/main" id="{4BBE4B76-BA2D-4EA4-A178-30F57AC1DFDB}"/>
              </a:ext>
            </a:extLst>
          </p:cNvPr>
          <p:cNvSpPr>
            <a:spLocks noGrp="1"/>
          </p:cNvSpPr>
          <p:nvPr>
            <p:ph type="body" idx="1" hasCustomPrompt="1"/>
          </p:nvPr>
        </p:nvSpPr>
        <p:spPr>
          <a:xfrm>
            <a:off x="838200"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78" name="Text Placeholder 4">
            <a:extLst>
              <a:ext uri="{FF2B5EF4-FFF2-40B4-BE49-F238E27FC236}">
                <a16:creationId xmlns:a16="http://schemas.microsoft.com/office/drawing/2014/main" id="{045FF175-F59F-4A69-B296-E046C778424F}"/>
              </a:ext>
            </a:extLst>
          </p:cNvPr>
          <p:cNvSpPr>
            <a:spLocks noGrp="1"/>
          </p:cNvSpPr>
          <p:nvPr>
            <p:ph type="body" sz="quarter" idx="3" hasCustomPrompt="1"/>
          </p:nvPr>
        </p:nvSpPr>
        <p:spPr>
          <a:xfrm>
            <a:off x="3562665" y="4398413"/>
            <a:ext cx="2342205"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0" name="Text Placeholder 2">
            <a:extLst>
              <a:ext uri="{FF2B5EF4-FFF2-40B4-BE49-F238E27FC236}">
                <a16:creationId xmlns:a16="http://schemas.microsoft.com/office/drawing/2014/main" id="{FBAA7D2D-B5F0-416A-A89F-1DC3E6A877E6}"/>
              </a:ext>
            </a:extLst>
          </p:cNvPr>
          <p:cNvSpPr>
            <a:spLocks noGrp="1"/>
          </p:cNvSpPr>
          <p:nvPr>
            <p:ph type="body" idx="13" hasCustomPrompt="1"/>
          </p:nvPr>
        </p:nvSpPr>
        <p:spPr>
          <a:xfrm>
            <a:off x="6298609"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2" name="Text Placeholder 2">
            <a:extLst>
              <a:ext uri="{FF2B5EF4-FFF2-40B4-BE49-F238E27FC236}">
                <a16:creationId xmlns:a16="http://schemas.microsoft.com/office/drawing/2014/main" id="{01187116-E25F-47A2-9BC5-532F3F42D317}"/>
              </a:ext>
            </a:extLst>
          </p:cNvPr>
          <p:cNvSpPr>
            <a:spLocks noGrp="1"/>
          </p:cNvSpPr>
          <p:nvPr>
            <p:ph type="body" idx="15" hasCustomPrompt="1"/>
          </p:nvPr>
        </p:nvSpPr>
        <p:spPr>
          <a:xfrm>
            <a:off x="9023074" y="4398057"/>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4" name="Text Placeholder 2">
            <a:extLst>
              <a:ext uri="{FF2B5EF4-FFF2-40B4-BE49-F238E27FC236}">
                <a16:creationId xmlns:a16="http://schemas.microsoft.com/office/drawing/2014/main" id="{B69B6CD5-B022-423C-A017-AD2D8FFA0665}"/>
              </a:ext>
            </a:extLst>
          </p:cNvPr>
          <p:cNvSpPr>
            <a:spLocks noGrp="1"/>
          </p:cNvSpPr>
          <p:nvPr>
            <p:ph type="body" idx="17"/>
          </p:nvPr>
        </p:nvSpPr>
        <p:spPr>
          <a:xfrm>
            <a:off x="838200"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6" name="Text Placeholder 2">
            <a:extLst>
              <a:ext uri="{FF2B5EF4-FFF2-40B4-BE49-F238E27FC236}">
                <a16:creationId xmlns:a16="http://schemas.microsoft.com/office/drawing/2014/main" id="{06A7180A-5FBF-4DE7-A668-E24E022DFA9E}"/>
              </a:ext>
            </a:extLst>
          </p:cNvPr>
          <p:cNvSpPr>
            <a:spLocks noGrp="1"/>
          </p:cNvSpPr>
          <p:nvPr>
            <p:ph type="body" idx="19"/>
          </p:nvPr>
        </p:nvSpPr>
        <p:spPr>
          <a:xfrm>
            <a:off x="6298609"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7" name="Text Placeholder 2">
            <a:extLst>
              <a:ext uri="{FF2B5EF4-FFF2-40B4-BE49-F238E27FC236}">
                <a16:creationId xmlns:a16="http://schemas.microsoft.com/office/drawing/2014/main" id="{2EFABF40-7E40-4F8A-80D3-DB5903EEBDF1}"/>
              </a:ext>
            </a:extLst>
          </p:cNvPr>
          <p:cNvSpPr>
            <a:spLocks noGrp="1"/>
          </p:cNvSpPr>
          <p:nvPr>
            <p:ph type="body" idx="20"/>
          </p:nvPr>
        </p:nvSpPr>
        <p:spPr>
          <a:xfrm>
            <a:off x="9023074"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8" name="Text Placeholder 2">
            <a:extLst>
              <a:ext uri="{FF2B5EF4-FFF2-40B4-BE49-F238E27FC236}">
                <a16:creationId xmlns:a16="http://schemas.microsoft.com/office/drawing/2014/main" id="{FFD10C91-B253-496D-889A-D48B1A0AA556}"/>
              </a:ext>
            </a:extLst>
          </p:cNvPr>
          <p:cNvSpPr>
            <a:spLocks noGrp="1"/>
          </p:cNvSpPr>
          <p:nvPr>
            <p:ph type="body" idx="21"/>
          </p:nvPr>
        </p:nvSpPr>
        <p:spPr>
          <a:xfrm>
            <a:off x="3562665"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410476" y="629616"/>
            <a:ext cx="9371048"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3" name="Date Placeholder 3">
            <a:extLst>
              <a:ext uri="{FF2B5EF4-FFF2-40B4-BE49-F238E27FC236}">
                <a16:creationId xmlns:a16="http://schemas.microsoft.com/office/drawing/2014/main" id="{3EDC5EF0-E937-47AD-8F93-11A7E031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94" name="Footer Placeholder 4">
            <a:extLst>
              <a:ext uri="{FF2B5EF4-FFF2-40B4-BE49-F238E27FC236}">
                <a16:creationId xmlns:a16="http://schemas.microsoft.com/office/drawing/2014/main" id="{4CB9AE8E-EB22-4097-951C-4A6E38B2D472}"/>
              </a:ext>
            </a:extLst>
          </p:cNvPr>
          <p:cNvSpPr>
            <a:spLocks noGrp="1"/>
          </p:cNvSpPr>
          <p:nvPr>
            <p:ph type="ftr" sz="quarter" idx="22"/>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95" name="Slide Number Placeholder 5">
            <a:extLst>
              <a:ext uri="{FF2B5EF4-FFF2-40B4-BE49-F238E27FC236}">
                <a16:creationId xmlns:a16="http://schemas.microsoft.com/office/drawing/2014/main" id="{D89D10F4-442B-4B78-B541-92469482E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813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50" r:id="rId5"/>
    <p:sldLayoutId id="2147483682" r:id="rId6"/>
    <p:sldLayoutId id="2147483667" r:id="rId7"/>
    <p:sldLayoutId id="2147483668" r:id="rId8"/>
    <p:sldLayoutId id="2147483656" r:id="rId9"/>
    <p:sldLayoutId id="2147483677" r:id="rId10"/>
    <p:sldLayoutId id="2147483664" r:id="rId11"/>
    <p:sldLayoutId id="2147483678" r:id="rId12"/>
    <p:sldLayoutId id="2147483679" r:id="rId13"/>
    <p:sldLayoutId id="2147483680" r:id="rId14"/>
    <p:sldLayoutId id="2147483673" r:id="rId15"/>
    <p:sldLayoutId id="2147483681"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https://pxhere.com/en/photo/652224"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wallpaperflare.com/poverty-homeless-poor-vagrancy-developing-countries-economy-wallpaper-gwfyf"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ato.org/publications/policy-analysis/illegal-immigrant-incarceration-rates-2010-2018-demographics-policy" TargetMode="External"/><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hyperlink" Target="https://openclipart.org/detail/212114/hous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redandosma.blogspot.com/2017/10/bienvenidos-de-nuevo.html" TargetMode="External"/><Relationship Id="rId2" Type="http://schemas.openxmlformats.org/officeDocument/2006/relationships/image" Target="../media/image11.jpg"/><Relationship Id="rId1" Type="http://schemas.openxmlformats.org/officeDocument/2006/relationships/slideLayout" Target="../slideLayouts/slideLayout8.xml"/><Relationship Id="rId5" Type="http://schemas.openxmlformats.org/officeDocument/2006/relationships/hyperlink" Target="https://creativecommons.org/licenses/by-nc-sa/3.0/"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0B5415FF-395A-4AF8-B0FD-292979D3F806}"/>
              </a:ext>
            </a:extLst>
          </p:cNvPr>
          <p:cNvPicPr>
            <a:picLocks noGrp="1" noChangeAspect="1"/>
          </p:cNvPicPr>
          <p:nvPr>
            <p:ph type="pic" sz="quarter" idx="14"/>
          </p:nvPr>
        </p:nvPicPr>
        <p:blipFill>
          <a:blip r:embed="rId2">
            <a:extLst>
              <a:ext uri="{837473B0-CC2E-450A-ABE3-18F120FF3D39}">
                <a1611:picAttrSrcUrl xmlns:a1611="http://schemas.microsoft.com/office/drawing/2016/11/main" r:id="rId3"/>
              </a:ext>
            </a:extLst>
          </a:blip>
          <a:srcRect/>
          <a:stretch/>
        </p:blipFill>
        <p:spPr>
          <a:xfrm>
            <a:off x="0" y="3417959"/>
            <a:ext cx="1719072" cy="1719072"/>
          </a:xfrm>
        </p:spPr>
      </p:pic>
      <p:pic>
        <p:nvPicPr>
          <p:cNvPr id="18" name="Picture Placeholder 17">
            <a:extLst>
              <a:ext uri="{FF2B5EF4-FFF2-40B4-BE49-F238E27FC236}">
                <a16:creationId xmlns:a16="http://schemas.microsoft.com/office/drawing/2014/main" id="{DF1622E7-8A65-41B3-A580-D41862C0882A}"/>
              </a:ext>
            </a:extLst>
          </p:cNvPr>
          <p:cNvPicPr>
            <a:picLocks noGrp="1" noChangeAspect="1"/>
          </p:cNvPicPr>
          <p:nvPr>
            <p:ph type="pic" sz="quarter" idx="16"/>
          </p:nvPr>
        </p:nvPicPr>
        <p:blipFill>
          <a:blip r:embed="rId4"/>
          <a:srcRect/>
          <a:stretch/>
        </p:blipFill>
        <p:spPr>
          <a:xfrm>
            <a:off x="219128" y="149433"/>
            <a:ext cx="2999887" cy="1206958"/>
          </a:xfr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699578" y="752912"/>
            <a:ext cx="6273294" cy="1539653"/>
          </a:xfrm>
        </p:spPr>
        <p:txBody>
          <a:bodyPr>
            <a:normAutofit/>
          </a:bodyPr>
          <a:lstStyle/>
          <a:p>
            <a:r>
              <a:rPr lang="en-US" sz="4800" dirty="0"/>
              <a:t>John Howard Society </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8" y="4277495"/>
            <a:ext cx="6273294" cy="1143191"/>
          </a:xfrm>
        </p:spPr>
        <p:txBody>
          <a:bodyPr>
            <a:normAutofit/>
          </a:bodyPr>
          <a:lstStyle/>
          <a:p>
            <a:r>
              <a:rPr lang="en-US" sz="2400" dirty="0"/>
              <a:t>Rapid Housing &amp; Housing Stabilization - $70,000</a:t>
            </a:r>
          </a:p>
        </p:txBody>
      </p:sp>
      <p:sp>
        <p:nvSpPr>
          <p:cNvPr id="17" name="Text Placeholder 16">
            <a:extLst>
              <a:ext uri="{FF2B5EF4-FFF2-40B4-BE49-F238E27FC236}">
                <a16:creationId xmlns:a16="http://schemas.microsoft.com/office/drawing/2014/main" id="{A801DCC8-3AD5-4A76-8E21-3CCFD3370628}"/>
              </a:ext>
            </a:extLst>
          </p:cNvPr>
          <p:cNvSpPr>
            <a:spLocks noGrp="1"/>
          </p:cNvSpPr>
          <p:nvPr>
            <p:ph type="body" sz="quarter" idx="13"/>
          </p:nvPr>
        </p:nvSpPr>
        <p:spPr>
          <a:xfrm>
            <a:off x="5699578" y="3039414"/>
            <a:ext cx="5406226" cy="801066"/>
          </a:xfrm>
        </p:spPr>
        <p:txBody>
          <a:bodyPr>
            <a:normAutofit/>
          </a:bodyPr>
          <a:lstStyle/>
          <a:p>
            <a:r>
              <a:rPr lang="en-US" sz="2800" b="1" dirty="0"/>
              <a:t>United Way Funding</a:t>
            </a:r>
          </a:p>
        </p:txBody>
      </p:sp>
      <p:pic>
        <p:nvPicPr>
          <p:cNvPr id="5" name="Picture 4">
            <a:extLst>
              <a:ext uri="{FF2B5EF4-FFF2-40B4-BE49-F238E27FC236}">
                <a16:creationId xmlns:a16="http://schemas.microsoft.com/office/drawing/2014/main" id="{6B110836-400C-F7A4-316E-7F0B2CA8A536}"/>
              </a:ext>
            </a:extLst>
          </p:cNvPr>
          <p:cNvPicPr>
            <a:picLocks noChangeAspect="1"/>
          </p:cNvPicPr>
          <p:nvPr/>
        </p:nvPicPr>
        <p:blipFill>
          <a:blip r:embed="rId5">
            <a:extLst>
              <a:ext uri="{837473B0-CC2E-450A-ABE3-18F120FF3D39}">
                <a1611:picAttrSrcUrl xmlns:a1611="http://schemas.microsoft.com/office/drawing/2016/11/main" r:id="rId6"/>
              </a:ext>
            </a:extLst>
          </a:blip>
          <a:srcRect/>
          <a:stretch/>
        </p:blipFill>
        <p:spPr>
          <a:xfrm>
            <a:off x="3415570" y="1698887"/>
            <a:ext cx="1719072" cy="1719072"/>
          </a:xfrm>
          <a:prstGeom prst="rect">
            <a:avLst/>
          </a:prstGeom>
        </p:spPr>
      </p:pic>
      <p:pic>
        <p:nvPicPr>
          <p:cNvPr id="8" name="Picture Placeholder 7">
            <a:extLst>
              <a:ext uri="{FF2B5EF4-FFF2-40B4-BE49-F238E27FC236}">
                <a16:creationId xmlns:a16="http://schemas.microsoft.com/office/drawing/2014/main" id="{ADA12353-2959-0E00-0E38-FC6D41E2B933}"/>
              </a:ext>
            </a:extLst>
          </p:cNvPr>
          <p:cNvPicPr>
            <a:picLocks noGrp="1" noChangeAspect="1"/>
          </p:cNvPicPr>
          <p:nvPr>
            <p:ph type="pic" sz="quarter" idx="15"/>
          </p:nvPr>
        </p:nvPicPr>
        <p:blipFill>
          <a:blip r:embed="rId7">
            <a:extLst>
              <a:ext uri="{96DAC541-7B7A-43D3-8B79-37D633B846F1}">
                <asvg:svgBlip xmlns:asvg="http://schemas.microsoft.com/office/drawing/2016/SVG/main" r:embed="rId8"/>
              </a:ext>
            </a:extLst>
          </a:blip>
          <a:srcRect t="8703" b="8703"/>
          <a:stretch>
            <a:fillRect/>
          </a:stretch>
        </p:blipFill>
        <p:spPr>
          <a:xfrm>
            <a:off x="3415570" y="5137031"/>
            <a:ext cx="1719072" cy="1719072"/>
          </a:xfrm>
        </p:spPr>
      </p:pic>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7442200" y="1191585"/>
            <a:ext cx="4295372" cy="2382887"/>
          </a:xfrm>
        </p:spPr>
        <p:txBody>
          <a:bodyPr>
            <a:normAutofit fontScale="90000"/>
          </a:bodyPr>
          <a:lstStyle/>
          <a:p>
            <a:r>
              <a:rPr lang="en-US" dirty="0"/>
              <a:t>Individuals helped by Rapid Housing &amp; Housing Stabilization</a:t>
            </a:r>
            <a:br>
              <a:rPr lang="en-US" dirty="0"/>
            </a:br>
            <a:r>
              <a:rPr lang="en-US" dirty="0"/>
              <a:t>in 2023-24</a:t>
            </a:r>
            <a:br>
              <a:rPr lang="en-US" dirty="0"/>
            </a:br>
            <a:endParaRPr lang="en-US" dirty="0"/>
          </a:p>
        </p:txBody>
      </p:sp>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7442200" y="3757086"/>
            <a:ext cx="3911600" cy="1263801"/>
          </a:xfrm>
        </p:spPr>
        <p:txBody>
          <a:bodyPr vert="horz" lIns="0" tIns="45720" rIns="91440" bIns="45720" numCol="1" rtlCol="0" anchor="t">
            <a:normAutofit/>
          </a:bodyPr>
          <a:lstStyle/>
          <a:p>
            <a:endParaRPr lang="en-US" sz="2200" dirty="0"/>
          </a:p>
          <a:p>
            <a:r>
              <a:rPr lang="en-US" sz="2200" dirty="0"/>
              <a:t>149 Individuals Helped</a:t>
            </a:r>
          </a:p>
        </p:txBody>
      </p:sp>
      <p:pic>
        <p:nvPicPr>
          <p:cNvPr id="8" name="Picture Placeholder 7">
            <a:extLst>
              <a:ext uri="{FF2B5EF4-FFF2-40B4-BE49-F238E27FC236}">
                <a16:creationId xmlns:a16="http://schemas.microsoft.com/office/drawing/2014/main" id="{65F2DF24-3846-5368-789B-9F953B2AF806}"/>
              </a:ext>
            </a:extLst>
          </p:cNvPr>
          <p:cNvPicPr>
            <a:picLocks noGrp="1" noChangeAspect="1"/>
          </p:cNvPicPr>
          <p:nvPr>
            <p:ph type="pic" sz="quarter" idx="14"/>
          </p:nvPr>
        </p:nvPicPr>
        <p:blipFill>
          <a:blip r:embed="rId2"/>
          <a:srcRect t="12567" b="12567"/>
          <a:stretch/>
        </p:blipFill>
        <p:spPr/>
      </p:pic>
      <p:pic>
        <p:nvPicPr>
          <p:cNvPr id="9" name="Picture Placeholder 8">
            <a:extLst>
              <a:ext uri="{FF2B5EF4-FFF2-40B4-BE49-F238E27FC236}">
                <a16:creationId xmlns:a16="http://schemas.microsoft.com/office/drawing/2014/main" id="{92CBEF7A-7ACA-D714-16E4-6D853F00B288}"/>
              </a:ext>
            </a:extLst>
          </p:cNvPr>
          <p:cNvPicPr>
            <a:picLocks noGrp="1" noChangeAspect="1"/>
          </p:cNvPicPr>
          <p:nvPr>
            <p:ph type="pic" sz="quarter" idx="13"/>
          </p:nvPr>
        </p:nvPicPr>
        <p:blipFill>
          <a:blip r:embed="rId3"/>
          <a:srcRect t="7552" b="7552"/>
          <a:stretch/>
        </p:blipFill>
        <p:spPr/>
      </p:pic>
    </p:spTree>
    <p:extLst>
      <p:ext uri="{BB962C8B-B14F-4D97-AF65-F5344CB8AC3E}">
        <p14:creationId xmlns:p14="http://schemas.microsoft.com/office/powerpoint/2010/main" val="33848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C1EE71A-4259-484A-AD7E-40964F671995}"/>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a:stretch/>
        </p:blipFill>
        <p:spPr>
          <a:xfrm>
            <a:off x="6700058" y="0"/>
            <a:ext cx="5491942" cy="6858000"/>
          </a:xfrm>
        </p:spPr>
      </p:pic>
      <p:sp>
        <p:nvSpPr>
          <p:cNvPr id="2" name="Title 1">
            <a:extLst>
              <a:ext uri="{FF2B5EF4-FFF2-40B4-BE49-F238E27FC236}">
                <a16:creationId xmlns:a16="http://schemas.microsoft.com/office/drawing/2014/main" id="{9D2DCC9C-7429-45B0-8103-C0D206342BE7}"/>
              </a:ext>
            </a:extLst>
          </p:cNvPr>
          <p:cNvSpPr>
            <a:spLocks noGrp="1"/>
          </p:cNvSpPr>
          <p:nvPr>
            <p:ph type="title"/>
          </p:nvPr>
        </p:nvSpPr>
        <p:spPr>
          <a:xfrm>
            <a:off x="531089" y="671830"/>
            <a:ext cx="5911735" cy="902393"/>
          </a:xfrm>
        </p:spPr>
        <p:txBody>
          <a:bodyPr lIns="0">
            <a:normAutofit/>
          </a:bodyPr>
          <a:lstStyle/>
          <a:p>
            <a:r>
              <a:rPr lang="en-US" dirty="0">
                <a:solidFill>
                  <a:schemeClr val="tx1"/>
                </a:solidFill>
              </a:rPr>
              <a:t>Program Description</a:t>
            </a:r>
          </a:p>
        </p:txBody>
      </p:sp>
      <p:sp>
        <p:nvSpPr>
          <p:cNvPr id="3" name="Content Placeholder 2">
            <a:extLst>
              <a:ext uri="{FF2B5EF4-FFF2-40B4-BE49-F238E27FC236}">
                <a16:creationId xmlns:a16="http://schemas.microsoft.com/office/drawing/2014/main" id="{02DFCE27-D56E-4D7D-9A28-3C699A6B64C9}"/>
              </a:ext>
            </a:extLst>
          </p:cNvPr>
          <p:cNvSpPr>
            <a:spLocks noGrp="1"/>
          </p:cNvSpPr>
          <p:nvPr>
            <p:ph idx="1"/>
          </p:nvPr>
        </p:nvSpPr>
        <p:spPr>
          <a:xfrm>
            <a:off x="465513" y="2141220"/>
            <a:ext cx="6042888" cy="4485178"/>
          </a:xfrm>
        </p:spPr>
        <p:txBody>
          <a:bodyPr vert="horz" lIns="0" tIns="45720" rIns="91440" bIns="45720" rtlCol="0" anchor="t">
            <a:normAutofit/>
          </a:bodyPr>
          <a:lstStyle/>
          <a:p>
            <a:r>
              <a:rPr lang="en-US" sz="2000" dirty="0">
                <a:solidFill>
                  <a:schemeClr val="tx1"/>
                </a:solidFill>
              </a:rPr>
              <a:t>This housing service is targeted at the population in our community that has previous/current justice involvement and are being released from incarceration.  The Housing Case Manager engages in intensive, wrap around support for each client with the goal of maintaining stable housing.  This also includes skill development in areas necessary for independent living and/or maintaining positive relationships with landlords, including but not limited to budgeting, home management, managing social networks, communication, shopping and cooking, landlord-tenant legal understanding, and emotional regulation.  </a:t>
            </a:r>
          </a:p>
        </p:txBody>
      </p:sp>
      <p:pic>
        <p:nvPicPr>
          <p:cNvPr id="5" name="Picture 4" descr="A picture containing graphics, clipart, symbol, logo&#10;&#10;Description automatically generated">
            <a:extLst>
              <a:ext uri="{FF2B5EF4-FFF2-40B4-BE49-F238E27FC236}">
                <a16:creationId xmlns:a16="http://schemas.microsoft.com/office/drawing/2014/main" id="{76D8F531-110C-BF94-97CC-BE55B3B89F6C}"/>
              </a:ext>
            </a:extLst>
          </p:cNvPr>
          <p:cNvPicPr>
            <a:picLocks noChangeAspect="1"/>
          </p:cNvPicPr>
          <p:nvPr/>
        </p:nvPicPr>
        <p:blipFill>
          <a:blip r:embed="rId4"/>
          <a:stretch>
            <a:fillRect/>
          </a:stretch>
        </p:blipFill>
        <p:spPr>
          <a:xfrm>
            <a:off x="11077618" y="5619827"/>
            <a:ext cx="884871" cy="902393"/>
          </a:xfrm>
          <a:prstGeom prst="rect">
            <a:avLst/>
          </a:prstGeom>
        </p:spPr>
      </p:pic>
    </p:spTree>
    <p:extLst>
      <p:ext uri="{BB962C8B-B14F-4D97-AF65-F5344CB8AC3E}">
        <p14:creationId xmlns:p14="http://schemas.microsoft.com/office/powerpoint/2010/main" val="29064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rot="16200000">
            <a:off x="-2374585" y="2766221"/>
            <a:ext cx="6858002" cy="1325563"/>
          </a:xfrm>
        </p:spPr>
        <p:txBody>
          <a:bodyPr/>
          <a:lstStyle/>
          <a:p>
            <a:r>
              <a:rPr lang="en-US" dirty="0"/>
              <a:t>Program Results</a:t>
            </a:r>
          </a:p>
        </p:txBody>
      </p:sp>
      <p:sp>
        <p:nvSpPr>
          <p:cNvPr id="10" name="Text Placeholder 9">
            <a:extLst>
              <a:ext uri="{FF2B5EF4-FFF2-40B4-BE49-F238E27FC236}">
                <a16:creationId xmlns:a16="http://schemas.microsoft.com/office/drawing/2014/main" id="{06229164-7E26-4228-8078-D25BF57BBE19}"/>
              </a:ext>
            </a:extLst>
          </p:cNvPr>
          <p:cNvSpPr>
            <a:spLocks noGrp="1"/>
          </p:cNvSpPr>
          <p:nvPr>
            <p:ph type="body" sz="quarter" idx="10"/>
          </p:nvPr>
        </p:nvSpPr>
        <p:spPr>
          <a:xfrm>
            <a:off x="4854631" y="491490"/>
            <a:ext cx="4172990" cy="1087928"/>
          </a:xfrm>
        </p:spPr>
        <p:txBody>
          <a:bodyPr>
            <a:normAutofit/>
          </a:bodyPr>
          <a:lstStyle/>
          <a:p>
            <a:r>
              <a:rPr lang="en-US" dirty="0"/>
              <a:t>Rapid Housing &amp; Housing Stabilization</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2975955" y="1867246"/>
            <a:ext cx="7930342" cy="3123507"/>
          </a:xfrm>
        </p:spPr>
        <p:txBody>
          <a:bodyPr vert="horz" lIns="91440" tIns="45720" rIns="91440" bIns="45720" rtlCol="0" anchor="t">
            <a:normAutofit/>
          </a:bodyPr>
          <a:lstStyle/>
          <a:p>
            <a:pPr lvl="0"/>
            <a:r>
              <a:rPr lang="en-US" sz="1800" dirty="0"/>
              <a:t>86% of clients reported an increase in their quality-of-life measures</a:t>
            </a:r>
          </a:p>
          <a:p>
            <a:pPr lvl="0"/>
            <a:r>
              <a:rPr lang="en-US" sz="1800" dirty="0"/>
              <a:t>100% of clients who were housed did not utilize the emergency shelter system</a:t>
            </a:r>
          </a:p>
          <a:p>
            <a:pPr lvl="0"/>
            <a:r>
              <a:rPr lang="en-US" sz="1800" dirty="0"/>
              <a:t>86% of clients were able to identify at least 2 housing stability/poverty reduction strategies and skills gained from the program</a:t>
            </a:r>
          </a:p>
        </p:txBody>
      </p:sp>
      <p:pic>
        <p:nvPicPr>
          <p:cNvPr id="4" name="Picture 3" descr="A logo on a black background&#10;&#10;Description automatically generated with low confidence">
            <a:extLst>
              <a:ext uri="{FF2B5EF4-FFF2-40B4-BE49-F238E27FC236}">
                <a16:creationId xmlns:a16="http://schemas.microsoft.com/office/drawing/2014/main" id="{6B5C9CCD-B837-D274-34EA-BE986176C87B}"/>
              </a:ext>
            </a:extLst>
          </p:cNvPr>
          <p:cNvPicPr>
            <a:picLocks noChangeAspect="1"/>
          </p:cNvPicPr>
          <p:nvPr/>
        </p:nvPicPr>
        <p:blipFill>
          <a:blip r:embed="rId2"/>
          <a:stretch>
            <a:fillRect/>
          </a:stretch>
        </p:blipFill>
        <p:spPr>
          <a:xfrm>
            <a:off x="302582" y="5721263"/>
            <a:ext cx="1503668" cy="636522"/>
          </a:xfrm>
          <a:prstGeom prst="rect">
            <a:avLst/>
          </a:prstGeom>
        </p:spPr>
      </p:pic>
      <p:pic>
        <p:nvPicPr>
          <p:cNvPr id="20" name="Content Placeholder 19">
            <a:extLst>
              <a:ext uri="{FF2B5EF4-FFF2-40B4-BE49-F238E27FC236}">
                <a16:creationId xmlns:a16="http://schemas.microsoft.com/office/drawing/2014/main" id="{8494C22C-FA18-8FFD-592F-A4BA11EA41E9}"/>
              </a:ext>
            </a:extLst>
          </p:cNvPr>
          <p:cNvPicPr>
            <a:picLocks noGrp="1" noChangeAspect="1"/>
          </p:cNvPicPr>
          <p:nvPr>
            <p:ph idx="13"/>
          </p:nvPr>
        </p:nvPicPr>
        <p:blipFill>
          <a:blip r:embed="rId3">
            <a:extLst>
              <a:ext uri="{837473B0-CC2E-450A-ABE3-18F120FF3D39}">
                <a1611:picAttrSrcUrl xmlns:a1611="http://schemas.microsoft.com/office/drawing/2016/11/main" r:id="rId4"/>
              </a:ext>
            </a:extLst>
          </a:blip>
          <a:srcRect/>
          <a:stretch/>
        </p:blipFill>
        <p:spPr>
          <a:xfrm>
            <a:off x="5031258" y="3748471"/>
            <a:ext cx="3830109" cy="2554654"/>
          </a:xfrm>
        </p:spPr>
      </p:pic>
    </p:spTree>
    <p:extLst>
      <p:ext uri="{BB962C8B-B14F-4D97-AF65-F5344CB8AC3E}">
        <p14:creationId xmlns:p14="http://schemas.microsoft.com/office/powerpoint/2010/main" val="13463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7C42-2E7B-40D1-A2FD-075F7DB39973}"/>
              </a:ext>
            </a:extLst>
          </p:cNvPr>
          <p:cNvSpPr>
            <a:spLocks noGrp="1"/>
          </p:cNvSpPr>
          <p:nvPr>
            <p:ph type="title"/>
          </p:nvPr>
        </p:nvSpPr>
        <p:spPr>
          <a:xfrm>
            <a:off x="6450675" y="332510"/>
            <a:ext cx="4896775" cy="698268"/>
          </a:xfrm>
        </p:spPr>
        <p:txBody>
          <a:bodyPr/>
          <a:lstStyle/>
          <a:p>
            <a:r>
              <a:rPr lang="en-US" dirty="0"/>
              <a:t>Testimonials</a:t>
            </a:r>
          </a:p>
        </p:txBody>
      </p:sp>
      <p:sp>
        <p:nvSpPr>
          <p:cNvPr id="3" name="Text Placeholder 2">
            <a:extLst>
              <a:ext uri="{FF2B5EF4-FFF2-40B4-BE49-F238E27FC236}">
                <a16:creationId xmlns:a16="http://schemas.microsoft.com/office/drawing/2014/main" id="{9846EDBD-9882-4D3C-866D-07301A03447F}"/>
              </a:ext>
            </a:extLst>
          </p:cNvPr>
          <p:cNvSpPr>
            <a:spLocks noGrp="1" noRot="1" noMove="1" noResize="1" noEditPoints="1" noAdjustHandles="1" noChangeArrowheads="1" noChangeShapeType="1"/>
          </p:cNvSpPr>
          <p:nvPr>
            <p:ph type="body" idx="1"/>
          </p:nvPr>
        </p:nvSpPr>
        <p:spPr>
          <a:xfrm>
            <a:off x="6450675" y="1030779"/>
            <a:ext cx="5336771" cy="5058872"/>
          </a:xfrm>
        </p:spPr>
        <p:txBody>
          <a:bodyPr>
            <a:normAutofit lnSpcReduction="10000"/>
          </a:bodyPr>
          <a:lstStyle/>
          <a:p>
            <a:r>
              <a:rPr lang="en-US" dirty="0"/>
              <a:t>Client:</a:t>
            </a:r>
          </a:p>
          <a:p>
            <a:r>
              <a:rPr lang="en-US" dirty="0"/>
              <a:t>“They were in no hurry to rush me out and have allowed me a space where I can speak my truth, it feels so wonderful to have people to talk to, that alone is the true diamond of this process.  Walking in a door where somebody knows your name and they are so glad you came, that is so rare these days.  Thank you John Howard Society and your housing heroes and dream team.”</a:t>
            </a:r>
          </a:p>
          <a:p>
            <a:r>
              <a:rPr lang="en-US" dirty="0"/>
              <a:t>Client:</a:t>
            </a:r>
          </a:p>
          <a:p>
            <a:r>
              <a:rPr lang="en-US" dirty="0"/>
              <a:t>“As an individual that experienced homelessness and relying on organizations like Inn of the Good Shepherd and the River City shelter, it really puts things in perspective of how important organizations like John Howard Society are.  I see the disparity, I see the good work and genuine concern for low-income individuals to make ends meet, especially if they have physical and/or mental health disabilities.  I am thankful, I do think I am fully capable of getting back into the work force, recognizing my own triggers and barriers, and really trying to have an optimistic and positive attitude.”</a:t>
            </a:r>
          </a:p>
        </p:txBody>
      </p:sp>
      <p:pic>
        <p:nvPicPr>
          <p:cNvPr id="9" name="Picture Placeholder 8">
            <a:extLst>
              <a:ext uri="{FF2B5EF4-FFF2-40B4-BE49-F238E27FC236}">
                <a16:creationId xmlns:a16="http://schemas.microsoft.com/office/drawing/2014/main" id="{004A3D7E-4C42-1E9C-8561-C984BC929734}"/>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1377" r="1377"/>
          <a:stretch/>
        </p:blipFill>
        <p:spPr/>
      </p:pic>
      <p:pic>
        <p:nvPicPr>
          <p:cNvPr id="4" name="Picture 3" descr="A logo on a black background&#10;&#10;Description automatically generated with low confidence">
            <a:extLst>
              <a:ext uri="{FF2B5EF4-FFF2-40B4-BE49-F238E27FC236}">
                <a16:creationId xmlns:a16="http://schemas.microsoft.com/office/drawing/2014/main" id="{1A4CAF68-9B2E-7510-E320-319C0C529959}"/>
              </a:ext>
            </a:extLst>
          </p:cNvPr>
          <p:cNvPicPr>
            <a:picLocks noChangeAspect="1"/>
          </p:cNvPicPr>
          <p:nvPr/>
        </p:nvPicPr>
        <p:blipFill>
          <a:blip r:embed="rId4"/>
          <a:stretch>
            <a:fillRect/>
          </a:stretch>
        </p:blipFill>
        <p:spPr>
          <a:xfrm>
            <a:off x="10075025" y="5686100"/>
            <a:ext cx="1906632" cy="807102"/>
          </a:xfrm>
          <a:prstGeom prst="rect">
            <a:avLst/>
          </a:prstGeom>
        </p:spPr>
      </p:pic>
      <p:sp>
        <p:nvSpPr>
          <p:cNvPr id="5" name="TextBox 4">
            <a:extLst>
              <a:ext uri="{FF2B5EF4-FFF2-40B4-BE49-F238E27FC236}">
                <a16:creationId xmlns:a16="http://schemas.microsoft.com/office/drawing/2014/main" id="{B9494712-70F5-8DF3-B45A-399DA04FCAA0}"/>
              </a:ext>
            </a:extLst>
          </p:cNvPr>
          <p:cNvSpPr txBox="1"/>
          <p:nvPr/>
        </p:nvSpPr>
        <p:spPr>
          <a:xfrm>
            <a:off x="-3175" y="6861805"/>
            <a:ext cx="6082549" cy="230832"/>
          </a:xfrm>
          <a:prstGeom prst="rect">
            <a:avLst/>
          </a:prstGeom>
          <a:noFill/>
        </p:spPr>
        <p:txBody>
          <a:bodyPr wrap="square" rtlCol="0">
            <a:spAutoFit/>
          </a:bodyPr>
          <a:lstStyle/>
          <a:p>
            <a:r>
              <a:rPr lang="en-US" sz="900">
                <a:hlinkClick r:id="rId3" tooltip="https://enredandosma.blogspot.com/2017/10/bienvenidos-de-nuevo.html"/>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787891941"/>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7F7F7F"/>
      </a:accent1>
      <a:accent2>
        <a:srgbClr val="FFFFFF"/>
      </a:accent2>
      <a:accent3>
        <a:srgbClr val="AEABAB"/>
      </a:accent3>
      <a:accent4>
        <a:srgbClr val="AEABAB"/>
      </a:accent4>
      <a:accent5>
        <a:srgbClr val="D0CECE"/>
      </a:accent5>
      <a:accent6>
        <a:srgbClr val="CBCBCB"/>
      </a:accent6>
      <a:hlink>
        <a:srgbClr val="0563C1"/>
      </a:hlink>
      <a:folHlink>
        <a:srgbClr val="034A90"/>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_tm78298634_Win32_LW_v2.potx" id="{0F3F6A9A-0696-4F7F-9D02-7A660C5098B9}" vid="{73EB71B4-2D8A-48D2-AA1A-AE8FAA16FC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4F3269CC-2AC8-48AE-8176-E481F45EB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D31630-1B84-4A08-99C6-CB51F30BB3E2}">
  <ds:schemaRefs>
    <ds:schemaRef ds:uri="http://schemas.microsoft.com/sharepoint/v3/contenttype/forms"/>
  </ds:schemaRefs>
</ds:datastoreItem>
</file>

<file path=customXml/itemProps3.xml><?xml version="1.0" encoding="utf-8"?>
<ds:datastoreItem xmlns:ds="http://schemas.openxmlformats.org/officeDocument/2006/customXml" ds:itemID="{0FC87C8F-F87B-4D7A-AA05-EBC7DA9C67ED}">
  <ds:schemaRefs>
    <ds:schemaRef ds:uri="http://schemas.microsoft.com/office/2006/documentManagement/types"/>
    <ds:schemaRef ds:uri="http://purl.org/dc/dcmitype/"/>
    <ds:schemaRef ds:uri="http://schemas.openxmlformats.org/package/2006/metadata/core-properties"/>
    <ds:schemaRef ds:uri="16c05727-aa75-4e4a-9b5f-8a80a1165891"/>
    <ds:schemaRef ds:uri="http://purl.org/dc/elements/1.1/"/>
    <ds:schemaRef ds:uri="http://schemas.microsoft.com/office/2006/metadata/properties"/>
    <ds:schemaRef ds:uri="http://schemas.microsoft.com/sharepoint/v3"/>
    <ds:schemaRef ds:uri="71af3243-3dd4-4a8d-8c0d-dd76da1f02a5"/>
    <ds:schemaRef ds:uri="http://purl.org/dc/terms/"/>
    <ds:schemaRef ds:uri="http://schemas.microsoft.com/office/infopath/2007/PartnerControls"/>
    <ds:schemaRef ds:uri="230e9df3-be65-4c73-a93b-d1236ebd677e"/>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conference presentation</Template>
  <TotalTime>271</TotalTime>
  <Words>386</Words>
  <Application>Microsoft Office PowerPoint</Application>
  <PresentationFormat>Widescreen</PresentationFormat>
  <Paragraphs>19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Nova</vt:lpstr>
      <vt:lpstr>Office Theme</vt:lpstr>
      <vt:lpstr>John Howard Society </vt:lpstr>
      <vt:lpstr>Individuals helped by Rapid Housing &amp; Housing Stabilization in 2023-24 </vt:lpstr>
      <vt:lpstr>Program Description</vt:lpstr>
      <vt:lpstr>Program Results</vt:lpstr>
      <vt:lpstr>Testimonials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Brothers Big Sisters Sarnia-Lambton</dc:title>
  <dc:creator>Pamela Bodkin</dc:creator>
  <cp:lastModifiedBy>Pamela Bodkin</cp:lastModifiedBy>
  <cp:revision>18</cp:revision>
  <cp:lastPrinted>2023-05-09T15:33:39Z</cp:lastPrinted>
  <dcterms:created xsi:type="dcterms:W3CDTF">2023-05-01T16:22:16Z</dcterms:created>
  <dcterms:modified xsi:type="dcterms:W3CDTF">2024-05-28T14:54:55Z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