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6" r:id="rId5"/>
    <p:sldId id="299" r:id="rId6"/>
    <p:sldId id="286" r:id="rId7"/>
    <p:sldId id="264" r:id="rId8"/>
    <p:sldId id="289" r:id="rId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0" d="100"/>
          <a:sy n="90" d="100"/>
        </p:scale>
        <p:origin x="576" y="66"/>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AB1C-0AA1-4053-A726-215D175850AD}"/>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9F6F74-5F3D-4C2B-8AC5-73761B2FB263}"/>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6306CAD-01BF-4A36-89A1-76183660094C}" type="datetimeFigureOut">
              <a:rPr lang="en-US" smtClean="0"/>
              <a:t>5/28/2024</a:t>
            </a:fld>
            <a:endParaRPr lang="en-US" dirty="0"/>
          </a:p>
        </p:txBody>
      </p:sp>
      <p:sp>
        <p:nvSpPr>
          <p:cNvPr id="4" name="Footer Placeholder 3">
            <a:extLst>
              <a:ext uri="{FF2B5EF4-FFF2-40B4-BE49-F238E27FC236}">
                <a16:creationId xmlns:a16="http://schemas.microsoft.com/office/drawing/2014/main" id="{4D3774BE-A649-46E3-849C-B7115F8772EF}"/>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E0E8BA-5F10-4BE9-B74D-7AA6E4180CF0}"/>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EBFECE9-3899-402D-9557-B34889DA2FFF}" type="slidenum">
              <a:rPr lang="en-US" smtClean="0"/>
              <a:t>‹#›</a:t>
            </a:fld>
            <a:endParaRPr lang="en-US" dirty="0"/>
          </a:p>
        </p:txBody>
      </p:sp>
    </p:spTree>
    <p:extLst>
      <p:ext uri="{BB962C8B-B14F-4D97-AF65-F5344CB8AC3E}">
        <p14:creationId xmlns:p14="http://schemas.microsoft.com/office/powerpoint/2010/main" val="393759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F1B3ADA9-1F11-4760-8ADD-071EFA0A529A}" type="datetimeFigureOut">
              <a:rPr lang="en-US" smtClean="0"/>
              <a:t>5/28/2024</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B3784F3-2271-4F8D-A0BC-8F40E6849FE5}" type="slidenum">
              <a:rPr lang="en-US" smtClean="0"/>
              <a:t>‹#›</a:t>
            </a:fld>
            <a:endParaRPr lang="en-US" dirty="0"/>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3415570"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1698549"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12823"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8" y="1895475"/>
            <a:ext cx="5679621" cy="2413965"/>
          </a:xfrm>
        </p:spPr>
        <p:txBody>
          <a:bodyPr lIns="0"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8" y="5597131"/>
            <a:ext cx="5050971" cy="472073"/>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5699578" y="5954904"/>
            <a:ext cx="2200154" cy="569912"/>
          </a:xfrm>
        </p:spPr>
        <p:txBody>
          <a:bodyPr lIns="0">
            <a:normAutofit/>
          </a:bodyPr>
          <a:lstStyle>
            <a:lvl1pPr marL="0" indent="0" algn="l">
              <a:lnSpc>
                <a:spcPct val="100000"/>
              </a:lnSpc>
              <a:buNone/>
              <a:defRPr sz="1600">
                <a:solidFill>
                  <a:schemeClr val="bg1"/>
                </a:solidFill>
              </a:defRPr>
            </a:lvl1pPr>
          </a:lstStyle>
          <a:p>
            <a:pPr lvl="0"/>
            <a:r>
              <a:rPr lang="en-US" dirty="0"/>
              <a:t>Date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3415570"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698549" y="1079"/>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698549"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698549" y="5137031"/>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12823" y="1079"/>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12823" y="5137031"/>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3415570" y="1079"/>
            <a:ext cx="1719072" cy="1719072"/>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dirty="0"/>
              <a:t>Click icon to add picture</a:t>
            </a:r>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3415570" y="5137031"/>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12823" y="1713063"/>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dirty="0"/>
              <a:t>Click icon to add picture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 gri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0B973DC-FC8B-48F4-9A50-A679872638A6}"/>
              </a:ext>
            </a:extLst>
          </p:cNvPr>
          <p:cNvSpPr/>
          <p:nvPr userDrawn="1"/>
        </p:nvSpPr>
        <p:spPr>
          <a:xfrm>
            <a:off x="0" y="0"/>
            <a:ext cx="1905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6651245-F8FA-4280-86E8-A02EA6F9D183}"/>
              </a:ext>
            </a:extLst>
          </p:cNvPr>
          <p:cNvSpPr/>
          <p:nvPr userDrawn="1"/>
        </p:nvSpPr>
        <p:spPr>
          <a:xfrm>
            <a:off x="1905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2243009-72E0-4065-A4ED-BF9024B3D4FB}"/>
              </a:ext>
            </a:extLst>
          </p:cNvPr>
          <p:cNvSpPr/>
          <p:nvPr userDrawn="1"/>
        </p:nvSpPr>
        <p:spPr>
          <a:xfrm>
            <a:off x="5334000" y="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45E1145-BC25-4AC5-8B8D-8AECD11F1713}"/>
              </a:ext>
            </a:extLst>
          </p:cNvPr>
          <p:cNvSpPr/>
          <p:nvPr userDrawn="1"/>
        </p:nvSpPr>
        <p:spPr>
          <a:xfrm>
            <a:off x="8763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Picture Placeholder 43">
            <a:extLst>
              <a:ext uri="{FF2B5EF4-FFF2-40B4-BE49-F238E27FC236}">
                <a16:creationId xmlns:a16="http://schemas.microsoft.com/office/drawing/2014/main" id="{79F851B1-E044-41C4-88D1-6BA4FBC83964}"/>
              </a:ext>
            </a:extLst>
          </p:cNvPr>
          <p:cNvSpPr>
            <a:spLocks noGrp="1"/>
          </p:cNvSpPr>
          <p:nvPr>
            <p:ph type="pic" sz="quarter" idx="10"/>
          </p:nvPr>
        </p:nvSpPr>
        <p:spPr>
          <a:xfrm>
            <a:off x="1905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47" name="Picture Placeholder 46">
            <a:extLst>
              <a:ext uri="{FF2B5EF4-FFF2-40B4-BE49-F238E27FC236}">
                <a16:creationId xmlns:a16="http://schemas.microsoft.com/office/drawing/2014/main" id="{EEE85C52-E5BA-4142-AE8D-7B357E4A475D}"/>
              </a:ext>
            </a:extLst>
          </p:cNvPr>
          <p:cNvSpPr>
            <a:spLocks noGrp="1"/>
          </p:cNvSpPr>
          <p:nvPr>
            <p:ph type="pic" sz="quarter" idx="11"/>
          </p:nvPr>
        </p:nvSpPr>
        <p:spPr>
          <a:xfrm>
            <a:off x="5334000"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0" name="Picture Placeholder 49">
            <a:extLst>
              <a:ext uri="{FF2B5EF4-FFF2-40B4-BE49-F238E27FC236}">
                <a16:creationId xmlns:a16="http://schemas.microsoft.com/office/drawing/2014/main" id="{424B8959-FF9C-453C-8179-A0BF8D392B35}"/>
              </a:ext>
            </a:extLst>
          </p:cNvPr>
          <p:cNvSpPr>
            <a:spLocks noGrp="1"/>
          </p:cNvSpPr>
          <p:nvPr>
            <p:ph type="pic" sz="quarter" idx="12"/>
          </p:nvPr>
        </p:nvSpPr>
        <p:spPr>
          <a:xfrm>
            <a:off x="8763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4" name="Title 1">
            <a:extLst>
              <a:ext uri="{FF2B5EF4-FFF2-40B4-BE49-F238E27FC236}">
                <a16:creationId xmlns:a16="http://schemas.microsoft.com/office/drawing/2014/main" id="{3F2D93AE-80E9-4043-9384-F0F06D6570A4}"/>
              </a:ext>
            </a:extLst>
          </p:cNvPr>
          <p:cNvSpPr>
            <a:spLocks noGrp="1"/>
          </p:cNvSpPr>
          <p:nvPr>
            <p:ph type="title"/>
          </p:nvPr>
        </p:nvSpPr>
        <p:spPr>
          <a:xfrm rot="16200000">
            <a:off x="-2476501"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2194718" y="4697806"/>
            <a:ext cx="2800350"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5" name="Content Placeholder 2">
            <a:extLst>
              <a:ext uri="{FF2B5EF4-FFF2-40B4-BE49-F238E27FC236}">
                <a16:creationId xmlns:a16="http://schemas.microsoft.com/office/drawing/2014/main" id="{9D493CB6-06D1-4AD2-924D-64007FFFAC01}"/>
              </a:ext>
            </a:extLst>
          </p:cNvPr>
          <p:cNvSpPr>
            <a:spLocks noGrp="1"/>
          </p:cNvSpPr>
          <p:nvPr>
            <p:ph idx="13"/>
          </p:nvPr>
        </p:nvSpPr>
        <p:spPr>
          <a:xfrm>
            <a:off x="9101931" y="4697805"/>
            <a:ext cx="2800351"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6" name="Content Placeholder 2">
            <a:extLst>
              <a:ext uri="{FF2B5EF4-FFF2-40B4-BE49-F238E27FC236}">
                <a16:creationId xmlns:a16="http://schemas.microsoft.com/office/drawing/2014/main" id="{D5B991DB-A408-4F6D-A8D0-5167D1E30767}"/>
              </a:ext>
            </a:extLst>
          </p:cNvPr>
          <p:cNvSpPr>
            <a:spLocks noGrp="1"/>
          </p:cNvSpPr>
          <p:nvPr>
            <p:ph idx="14"/>
          </p:nvPr>
        </p:nvSpPr>
        <p:spPr>
          <a:xfrm>
            <a:off x="5623718" y="1268809"/>
            <a:ext cx="2853532"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60" name="Date Placeholder 6">
            <a:extLst>
              <a:ext uri="{FF2B5EF4-FFF2-40B4-BE49-F238E27FC236}">
                <a16:creationId xmlns:a16="http://schemas.microsoft.com/office/drawing/2014/main" id="{CAE1BB52-31E7-4A74-9ED4-FDD922376397}"/>
              </a:ext>
            </a:extLst>
          </p:cNvPr>
          <p:cNvSpPr>
            <a:spLocks noGrp="1"/>
          </p:cNvSpPr>
          <p:nvPr>
            <p:ph type="dt" sz="half" idx="15"/>
          </p:nvPr>
        </p:nvSpPr>
        <p:spPr>
          <a:xfrm>
            <a:off x="2194718" y="6356350"/>
            <a:ext cx="983911" cy="365125"/>
          </a:xfrm>
        </p:spPr>
        <p:txBody>
          <a:bodyPr/>
          <a:lstStyle>
            <a:lvl1pPr>
              <a:defRPr>
                <a:solidFill>
                  <a:schemeClr val="accent1">
                    <a:lumMod val="20000"/>
                    <a:lumOff val="80000"/>
                  </a:schemeClr>
                </a:solidFill>
              </a:defRPr>
            </a:lvl1pPr>
          </a:lstStyle>
          <a:p>
            <a:endParaRPr lang="en-US" dirty="0"/>
          </a:p>
        </p:txBody>
      </p:sp>
      <p:sp>
        <p:nvSpPr>
          <p:cNvPr id="61" name="Footer Placeholder 4">
            <a:extLst>
              <a:ext uri="{FF2B5EF4-FFF2-40B4-BE49-F238E27FC236}">
                <a16:creationId xmlns:a16="http://schemas.microsoft.com/office/drawing/2014/main" id="{EAF5ABA9-E5E2-43E4-ACD5-994ABC08568B}"/>
              </a:ext>
            </a:extLst>
          </p:cNvPr>
          <p:cNvSpPr>
            <a:spLocks noGrp="1"/>
          </p:cNvSpPr>
          <p:nvPr>
            <p:ph type="ftr" sz="quarter" idx="16"/>
          </p:nvPr>
        </p:nvSpPr>
        <p:spPr>
          <a:xfrm>
            <a:off x="5334000" y="6356350"/>
            <a:ext cx="3429000" cy="365125"/>
          </a:xfrm>
        </p:spPr>
        <p:txBody>
          <a:bodyPr/>
          <a:lstStyle>
            <a:lvl1pPr>
              <a:defRPr sz="900">
                <a:solidFill>
                  <a:schemeClr val="accent1">
                    <a:lumMod val="20000"/>
                    <a:lumOff val="80000"/>
                  </a:schemeClr>
                </a:solidFill>
              </a:defRPr>
            </a:lvl1pPr>
          </a:lstStyle>
          <a:p>
            <a:endParaRPr lang="en-US" dirty="0"/>
          </a:p>
        </p:txBody>
      </p:sp>
      <p:sp>
        <p:nvSpPr>
          <p:cNvPr id="62" name="Slide Number Placeholder 5">
            <a:extLst>
              <a:ext uri="{FF2B5EF4-FFF2-40B4-BE49-F238E27FC236}">
                <a16:creationId xmlns:a16="http://schemas.microsoft.com/office/drawing/2014/main" id="{40AEA096-23EC-471A-85DB-52788D84751C}"/>
              </a:ext>
            </a:extLst>
          </p:cNvPr>
          <p:cNvSpPr>
            <a:spLocks noGrp="1"/>
          </p:cNvSpPr>
          <p:nvPr>
            <p:ph type="sldNum" sz="quarter" idx="17"/>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722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5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2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8435" y="3658480"/>
            <a:ext cx="393192" cy="390677"/>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1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8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7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3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90430"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80" name="Title 1">
            <a:extLst>
              <a:ext uri="{FF2B5EF4-FFF2-40B4-BE49-F238E27FC236}">
                <a16:creationId xmlns:a16="http://schemas.microsoft.com/office/drawing/2014/main" id="{BD315BE3-66BC-448E-AC25-B8B59C8001EA}"/>
              </a:ext>
            </a:extLst>
          </p:cNvPr>
          <p:cNvSpPr>
            <a:spLocks noGrp="1"/>
          </p:cNvSpPr>
          <p:nvPr>
            <p:ph type="title"/>
          </p:nvPr>
        </p:nvSpPr>
        <p:spPr>
          <a:xfrm>
            <a:off x="2820952" y="629616"/>
            <a:ext cx="6550096"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82" name="Rectangle 81">
            <a:extLst>
              <a:ext uri="{FF2B5EF4-FFF2-40B4-BE49-F238E27FC236}">
                <a16:creationId xmlns:a16="http://schemas.microsoft.com/office/drawing/2014/main" id="{8791A8F7-D0D7-459C-816C-06A776192CF1}"/>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63CFF470-94CA-4087-8B57-84A251AB5728}"/>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8741B3D2-0E68-4CDE-B746-65D383DA0EF1}"/>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F24D9BB9-0D5B-45D1-A9B9-F8985612AD6E}"/>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DB714EE5-FC7B-4FDA-88D7-B7DB551EA274}"/>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D6984438-C7B6-469B-A0A3-F7C9F2CC6DBD}"/>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57EBFF5E-9DF7-4591-AC16-CB1D6AE0D25A}"/>
              </a:ext>
            </a:extLst>
          </p:cNvPr>
          <p:cNvSpPr/>
          <p:nvPr userDrawn="1"/>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9E0EA42-935D-43B4-AB8D-FDC3007FD20C}"/>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EDD61E09-E863-45B9-9F49-02EA501C578E}"/>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52DB4680-C46B-45C0-9514-7B5E0B10E393}"/>
              </a:ext>
            </a:extLst>
          </p:cNvPr>
          <p:cNvSpPr/>
          <p:nvPr userDrawn="1"/>
        </p:nvSpPr>
        <p:spPr>
          <a:xfrm>
            <a:off x="6092307"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3AAA84B2-8B6A-4266-8305-9222B397D900}"/>
              </a:ext>
            </a:extLst>
          </p:cNvPr>
          <p:cNvSpPr/>
          <p:nvPr userDrawn="1"/>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6288CF74-DD4A-450A-A6CE-FD0BAFADE3CC}"/>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7CC73489-9E12-4EC4-BFC7-9BB5C27C2E1F}"/>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A2658D15-43FF-4F4D-AAE7-4B9122899193}"/>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AFA77309-00B7-459D-BA45-EE1AEAA3B0CD}"/>
              </a:ext>
            </a:extLst>
          </p:cNvPr>
          <p:cNvSpPr/>
          <p:nvPr userDrawn="1"/>
        </p:nvSpPr>
        <p:spPr>
          <a:xfrm>
            <a:off x="71674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30775FA4-041A-45A7-8F49-9CBD363A28BB}"/>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5508D4AD-2238-4B32-B766-397DD7A6E429}"/>
              </a:ext>
            </a:extLst>
          </p:cNvPr>
          <p:cNvSpPr/>
          <p:nvPr userDrawn="1"/>
        </p:nvSpPr>
        <p:spPr>
          <a:xfrm>
            <a:off x="5733936"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F4B50382-516D-4475-956A-F7F9FD3E08E3}"/>
              </a:ext>
            </a:extLst>
          </p:cNvPr>
          <p:cNvSpPr/>
          <p:nvPr userDrawn="1"/>
        </p:nvSpPr>
        <p:spPr>
          <a:xfrm>
            <a:off x="394208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C399009F-0A9E-4E2F-B4EF-3ECF21378479}"/>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7CFBE686-CBC8-41CE-B11B-CF0C378E6EDE}"/>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D8450F92-73B1-46EB-A8BC-80B995ED31D0}"/>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E7EBDAD3-E952-4A8E-8DCF-BAD616AE8FD0}"/>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C135B39D-DCFF-48D1-B7C8-418310C34B9F}"/>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566893CC-18D8-4978-98A0-9F0F1A58F70F}"/>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A59803DA-84F5-4810-9D67-82851BBBF7B7}"/>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7A9BDBED-FA8E-4080-8786-5B97A485DDB6}"/>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9D3328E7-2083-4FC9-B32F-1FED3CDFFF3B}"/>
              </a:ext>
            </a:extLst>
          </p:cNvPr>
          <p:cNvSpPr/>
          <p:nvPr userDrawn="1"/>
        </p:nvSpPr>
        <p:spPr>
          <a:xfrm>
            <a:off x="788416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97D29CBA-4952-44B4-A695-45B4490EEB8D}"/>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65338F58-85B5-4095-931F-DE4D676A6192}"/>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62101AC6-3DF3-44E3-8F37-4D420EFB890E}"/>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D3E958D7-1972-40AD-A538-8302A14984AB}"/>
              </a:ext>
            </a:extLst>
          </p:cNvPr>
          <p:cNvSpPr/>
          <p:nvPr userDrawn="1"/>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AAAD3289-DEFC-4EC6-BF0C-2B56CE1CD19B}"/>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7EA5B12A-0ADE-4B3A-A74C-D3487E40A7C4}"/>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423D27DE-07B7-4053-A551-3515F702FECE}"/>
              </a:ext>
            </a:extLst>
          </p:cNvPr>
          <p:cNvSpPr/>
          <p:nvPr userDrawn="1"/>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Date Placeholder 3">
            <a:extLst>
              <a:ext uri="{FF2B5EF4-FFF2-40B4-BE49-F238E27FC236}">
                <a16:creationId xmlns:a16="http://schemas.microsoft.com/office/drawing/2014/main" id="{DAAD24F3-0234-4B5A-84DA-945939E26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156" name="Footer Placeholder 4">
            <a:extLst>
              <a:ext uri="{FF2B5EF4-FFF2-40B4-BE49-F238E27FC236}">
                <a16:creationId xmlns:a16="http://schemas.microsoft.com/office/drawing/2014/main" id="{664012DC-ACEF-433E-A505-4617F7A7EE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157" name="Slide Number Placeholder 5">
            <a:extLst>
              <a:ext uri="{FF2B5EF4-FFF2-40B4-BE49-F238E27FC236}">
                <a16:creationId xmlns:a16="http://schemas.microsoft.com/office/drawing/2014/main" id="{58602E04-6AE9-4AB4-8C82-ADECCA2FC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523766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Content, and Framed Picture">
    <p:bg>
      <p:bgPr>
        <a:solidFill>
          <a:schemeClr val="accent4"/>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2348BA8A-9E10-4BDA-92EB-6C1021EBD8BB}"/>
              </a:ext>
            </a:extLst>
          </p:cNvPr>
          <p:cNvSpPr/>
          <p:nvPr userDrawn="1"/>
        </p:nvSpPr>
        <p:spPr>
          <a:xfrm>
            <a:off x="758342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700735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09042"/>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962786" y="1047146"/>
            <a:ext cx="4603750" cy="955826"/>
          </a:xfrm>
        </p:spPr>
        <p:txBody>
          <a:bodyPr lIns="0" anchor="t">
            <a:no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811301"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643128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643128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643128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643128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643128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643128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643128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6431280" y="4010202"/>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643128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643128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643128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643128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700735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7583424"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815949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8735568"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9311640"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988771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10463784"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1103985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11615928"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11615928"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11615928"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11615928"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11615928"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11615928"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11615928"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11615928"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11615928"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11615928"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11615928"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11615928"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8159496"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873556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9311640"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9887712"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10463784"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11039856"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nline Image Placeholder 4">
            <a:extLst>
              <a:ext uri="{FF2B5EF4-FFF2-40B4-BE49-F238E27FC236}">
                <a16:creationId xmlns:a16="http://schemas.microsoft.com/office/drawing/2014/main" id="{3F93CAB0-49C3-4A79-B42E-9E1448EB8C16}"/>
              </a:ext>
            </a:extLst>
          </p:cNvPr>
          <p:cNvSpPr>
            <a:spLocks noGrp="1"/>
          </p:cNvSpPr>
          <p:nvPr>
            <p:ph type="clipArt" sz="quarter" idx="11"/>
          </p:nvPr>
        </p:nvSpPr>
        <p:spPr>
          <a:xfrm>
            <a:off x="1437001"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48" name="Text Placeholder 2">
            <a:extLst>
              <a:ext uri="{FF2B5EF4-FFF2-40B4-BE49-F238E27FC236}">
                <a16:creationId xmlns:a16="http://schemas.microsoft.com/office/drawing/2014/main" id="{7F604C77-9D98-476E-94D5-E470DD4AF761}"/>
              </a:ext>
            </a:extLst>
          </p:cNvPr>
          <p:cNvSpPr>
            <a:spLocks noGrp="1"/>
          </p:cNvSpPr>
          <p:nvPr>
            <p:ph type="body" idx="12"/>
          </p:nvPr>
        </p:nvSpPr>
        <p:spPr>
          <a:xfrm>
            <a:off x="3741177"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0" name="Online Image Placeholder 4">
            <a:extLst>
              <a:ext uri="{FF2B5EF4-FFF2-40B4-BE49-F238E27FC236}">
                <a16:creationId xmlns:a16="http://schemas.microsoft.com/office/drawing/2014/main" id="{9CF5CB34-93EF-4B2B-A1BE-32B6ED047CA5}"/>
              </a:ext>
            </a:extLst>
          </p:cNvPr>
          <p:cNvSpPr>
            <a:spLocks noGrp="1"/>
          </p:cNvSpPr>
          <p:nvPr>
            <p:ph type="clipArt" sz="quarter" idx="13"/>
          </p:nvPr>
        </p:nvSpPr>
        <p:spPr>
          <a:xfrm>
            <a:off x="4366877"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2" name="Text Placeholder 2">
            <a:extLst>
              <a:ext uri="{FF2B5EF4-FFF2-40B4-BE49-F238E27FC236}">
                <a16:creationId xmlns:a16="http://schemas.microsoft.com/office/drawing/2014/main" id="{FC62B88D-998E-4BF7-848E-A2874E941CD7}"/>
              </a:ext>
            </a:extLst>
          </p:cNvPr>
          <p:cNvSpPr>
            <a:spLocks noGrp="1"/>
          </p:cNvSpPr>
          <p:nvPr>
            <p:ph type="body" idx="14"/>
          </p:nvPr>
        </p:nvSpPr>
        <p:spPr>
          <a:xfrm>
            <a:off x="811301"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4" name="Online Image Placeholder 4">
            <a:extLst>
              <a:ext uri="{FF2B5EF4-FFF2-40B4-BE49-F238E27FC236}">
                <a16:creationId xmlns:a16="http://schemas.microsoft.com/office/drawing/2014/main" id="{5323F037-C84F-497F-BB92-7183D356BA26}"/>
              </a:ext>
            </a:extLst>
          </p:cNvPr>
          <p:cNvSpPr>
            <a:spLocks noGrp="1"/>
          </p:cNvSpPr>
          <p:nvPr>
            <p:ph type="clipArt" sz="quarter" idx="15"/>
          </p:nvPr>
        </p:nvSpPr>
        <p:spPr>
          <a:xfrm>
            <a:off x="1437001"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6" name="Text Placeholder 2">
            <a:extLst>
              <a:ext uri="{FF2B5EF4-FFF2-40B4-BE49-F238E27FC236}">
                <a16:creationId xmlns:a16="http://schemas.microsoft.com/office/drawing/2014/main" id="{FF3F35AF-A5CD-4066-97B9-902126AD3935}"/>
              </a:ext>
            </a:extLst>
          </p:cNvPr>
          <p:cNvSpPr>
            <a:spLocks noGrp="1"/>
          </p:cNvSpPr>
          <p:nvPr>
            <p:ph type="body" idx="16"/>
          </p:nvPr>
        </p:nvSpPr>
        <p:spPr>
          <a:xfrm>
            <a:off x="3741177"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8" name="Online Image Placeholder 4">
            <a:extLst>
              <a:ext uri="{FF2B5EF4-FFF2-40B4-BE49-F238E27FC236}">
                <a16:creationId xmlns:a16="http://schemas.microsoft.com/office/drawing/2014/main" id="{9A265732-BAC2-478A-92AE-23D502B7FF1A}"/>
              </a:ext>
            </a:extLst>
          </p:cNvPr>
          <p:cNvSpPr>
            <a:spLocks noGrp="1"/>
          </p:cNvSpPr>
          <p:nvPr>
            <p:ph type="clipArt" sz="quarter" idx="17"/>
          </p:nvPr>
        </p:nvSpPr>
        <p:spPr>
          <a:xfrm>
            <a:off x="4366877"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a:lstStyle>
            <a:lvl1pPr>
              <a:defRPr sz="900">
                <a:solidFill>
                  <a:schemeClr val="accent4">
                    <a:lumMod val="20000"/>
                    <a:lumOff val="80000"/>
                  </a:schemeClr>
                </a:solidFill>
              </a:defRPr>
            </a:lvl1pPr>
          </a:lstStyle>
          <a:p>
            <a:endParaRPr lang="en-US" dirty="0"/>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p:spPr>
        <p:txBody>
          <a:bodyPr/>
          <a:lstStyle>
            <a:lvl1pPr>
              <a:defRPr sz="900">
                <a:solidFill>
                  <a:schemeClr val="accent4">
                    <a:lumMod val="20000"/>
                    <a:lumOff val="80000"/>
                  </a:schemeClr>
                </a:solidFill>
              </a:defRPr>
            </a:lvl1pPr>
          </a:lstStyle>
          <a:p>
            <a:endParaRPr lang="en-US" dirty="0"/>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58274209"/>
      </p:ext>
    </p:extLst>
  </p:cSld>
  <p:clrMapOvr>
    <a:masterClrMapping/>
  </p:clrMapOvr>
  <p:extLst>
    <p:ext uri="{DCECCB84-F9BA-43D5-87BE-67443E8EF086}">
      <p15:sldGuideLst xmlns:p15="http://schemas.microsoft.com/office/powerpoint/2012/main">
        <p15:guide id="1" pos="600" userDrawn="1">
          <p15:clr>
            <a:srgbClr val="FBAE40"/>
          </p15:clr>
        </p15:guide>
        <p15:guide id="2" pos="35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bg>
      <p:bgPr>
        <a:solidFill>
          <a:schemeClr val="accent2"/>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userDrawn="1"/>
        </p:nvSpPr>
        <p:spPr>
          <a:xfrm>
            <a:off x="0" y="2682910"/>
            <a:ext cx="4050792" cy="4172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3A0B6809-6EF5-4C1C-AE26-93D43D084EE4}"/>
              </a:ext>
            </a:extLst>
          </p:cNvPr>
          <p:cNvSpPr/>
          <p:nvPr userDrawn="1"/>
        </p:nvSpPr>
        <p:spPr>
          <a:xfrm>
            <a:off x="4070604" y="2662273"/>
            <a:ext cx="4050792" cy="4172532"/>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6DDDE35A-F618-42E2-AA04-F609770EFA37}"/>
              </a:ext>
            </a:extLst>
          </p:cNvPr>
          <p:cNvSpPr/>
          <p:nvPr userDrawn="1"/>
        </p:nvSpPr>
        <p:spPr>
          <a:xfrm>
            <a:off x="8141208" y="2662273"/>
            <a:ext cx="4050792" cy="41931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2074505" y="629616"/>
            <a:ext cx="8042991"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Placeholder 2">
            <a:extLst>
              <a:ext uri="{FF2B5EF4-FFF2-40B4-BE49-F238E27FC236}">
                <a16:creationId xmlns:a16="http://schemas.microsoft.com/office/drawing/2014/main" id="{EF16DA6B-95E3-47E1-84FF-3BC278B41388}"/>
              </a:ext>
            </a:extLst>
          </p:cNvPr>
          <p:cNvSpPr>
            <a:spLocks noGrp="1"/>
          </p:cNvSpPr>
          <p:nvPr>
            <p:ph type="body" idx="10"/>
          </p:nvPr>
        </p:nvSpPr>
        <p:spPr>
          <a:xfrm>
            <a:off x="956168"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8" name="Online Image Placeholder 4">
            <a:extLst>
              <a:ext uri="{FF2B5EF4-FFF2-40B4-BE49-F238E27FC236}">
                <a16:creationId xmlns:a16="http://schemas.microsoft.com/office/drawing/2014/main" id="{CAAD9B35-EE81-48EC-8761-181F054A07C5}"/>
              </a:ext>
            </a:extLst>
          </p:cNvPr>
          <p:cNvSpPr>
            <a:spLocks noGrp="1"/>
          </p:cNvSpPr>
          <p:nvPr>
            <p:ph type="clipArt" sz="quarter" idx="11"/>
          </p:nvPr>
        </p:nvSpPr>
        <p:spPr>
          <a:xfrm>
            <a:off x="1668302"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9" name="Text Placeholder 2">
            <a:extLst>
              <a:ext uri="{FF2B5EF4-FFF2-40B4-BE49-F238E27FC236}">
                <a16:creationId xmlns:a16="http://schemas.microsoft.com/office/drawing/2014/main" id="{BDA65F58-E1F7-44CA-BD9C-34919803B82A}"/>
              </a:ext>
            </a:extLst>
          </p:cNvPr>
          <p:cNvSpPr>
            <a:spLocks noGrp="1"/>
          </p:cNvSpPr>
          <p:nvPr>
            <p:ph type="body" idx="12"/>
          </p:nvPr>
        </p:nvSpPr>
        <p:spPr>
          <a:xfrm>
            <a:off x="4969746"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0" name="Online Image Placeholder 4">
            <a:extLst>
              <a:ext uri="{FF2B5EF4-FFF2-40B4-BE49-F238E27FC236}">
                <a16:creationId xmlns:a16="http://schemas.microsoft.com/office/drawing/2014/main" id="{0FC3B20B-4758-4A42-8F93-33F464E4670F}"/>
              </a:ext>
            </a:extLst>
          </p:cNvPr>
          <p:cNvSpPr>
            <a:spLocks noGrp="1"/>
          </p:cNvSpPr>
          <p:nvPr>
            <p:ph type="clipArt" sz="quarter" idx="13"/>
          </p:nvPr>
        </p:nvSpPr>
        <p:spPr>
          <a:xfrm>
            <a:off x="5681880"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2" name="Text Placeholder 2">
            <a:extLst>
              <a:ext uri="{FF2B5EF4-FFF2-40B4-BE49-F238E27FC236}">
                <a16:creationId xmlns:a16="http://schemas.microsoft.com/office/drawing/2014/main" id="{3235C0E0-A540-41F6-8358-8E19E9EFBA01}"/>
              </a:ext>
            </a:extLst>
          </p:cNvPr>
          <p:cNvSpPr>
            <a:spLocks noGrp="1"/>
          </p:cNvSpPr>
          <p:nvPr>
            <p:ph type="body" idx="14"/>
          </p:nvPr>
        </p:nvSpPr>
        <p:spPr>
          <a:xfrm>
            <a:off x="9050970"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3" name="Online Image Placeholder 4">
            <a:extLst>
              <a:ext uri="{FF2B5EF4-FFF2-40B4-BE49-F238E27FC236}">
                <a16:creationId xmlns:a16="http://schemas.microsoft.com/office/drawing/2014/main" id="{D16285A0-0824-4A0A-892F-2ABEEB9CAC28}"/>
              </a:ext>
            </a:extLst>
          </p:cNvPr>
          <p:cNvSpPr>
            <a:spLocks noGrp="1"/>
          </p:cNvSpPr>
          <p:nvPr>
            <p:ph type="clipArt" sz="quarter" idx="15"/>
          </p:nvPr>
        </p:nvSpPr>
        <p:spPr>
          <a:xfrm>
            <a:off x="9763104"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endParaRPr lang="en-US" dirty="0"/>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102512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3657600" y="3296920"/>
            <a:ext cx="7315200" cy="674370"/>
          </a:xfrm>
        </p:spPr>
        <p:txBody>
          <a:bodyPr>
            <a:normAutofit/>
          </a:bodyPr>
          <a:lstStyle>
            <a:lvl1pPr marL="0" indent="0" algn="ctr">
              <a:lnSpc>
                <a:spcPct val="100000"/>
              </a:lnSpc>
              <a:buNone/>
              <a:defRPr lang="en-US" sz="24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0"/>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3657600" y="4126230"/>
            <a:ext cx="7315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 name="Online Image Placeholder 4">
            <a:extLst>
              <a:ext uri="{FF2B5EF4-FFF2-40B4-BE49-F238E27FC236}">
                <a16:creationId xmlns:a16="http://schemas.microsoft.com/office/drawing/2014/main" id="{B1173A38-564B-4926-9E0B-57DAB42A7194}"/>
              </a:ext>
            </a:extLst>
          </p:cNvPr>
          <p:cNvSpPr>
            <a:spLocks noGrp="1"/>
          </p:cNvSpPr>
          <p:nvPr>
            <p:ph type="clipArt" sz="quarter" idx="15"/>
          </p:nvPr>
        </p:nvSpPr>
        <p:spPr>
          <a:xfrm>
            <a:off x="6743700" y="1899285"/>
            <a:ext cx="1127125" cy="1127125"/>
          </a:xfrm>
        </p:spPr>
        <p:txBody>
          <a:bodyPr>
            <a:normAutofit/>
          </a:bodyPr>
          <a:lstStyle>
            <a:lvl1pPr>
              <a:defRPr sz="1800">
                <a:solidFill>
                  <a:schemeClr val="bg1"/>
                </a:solidFill>
              </a:defRPr>
            </a:lvl1pPr>
          </a:lstStyle>
          <a:p>
            <a:r>
              <a:rPr lang="en-US"/>
              <a:t>Click icon to add online image</a:t>
            </a:r>
            <a:endParaRPr lang="en-US" dirty="0"/>
          </a:p>
        </p:txBody>
      </p:sp>
      <p:sp>
        <p:nvSpPr>
          <p:cNvPr id="33" name="Date Placeholder 3">
            <a:extLst>
              <a:ext uri="{FF2B5EF4-FFF2-40B4-BE49-F238E27FC236}">
                <a16:creationId xmlns:a16="http://schemas.microsoft.com/office/drawing/2014/main" id="{2A70D14D-B032-42AB-863B-09AB9DB8C758}"/>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35" name="Footer Placeholder 4">
            <a:extLst>
              <a:ext uri="{FF2B5EF4-FFF2-40B4-BE49-F238E27FC236}">
                <a16:creationId xmlns:a16="http://schemas.microsoft.com/office/drawing/2014/main" id="{06761B94-9FB3-4CC8-9201-29F6032957EB}"/>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37" name="Slide Number Placeholder 5">
            <a:extLst>
              <a:ext uri="{FF2B5EF4-FFF2-40B4-BE49-F238E27FC236}">
                <a16:creationId xmlns:a16="http://schemas.microsoft.com/office/drawing/2014/main" id="{E3302F78-FDF8-4294-A286-EBE868040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65751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accent3"/>
        </a:solidFill>
        <a:effectLst/>
      </p:bgPr>
    </p:bg>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D6DBA18F-1861-4C2A-8FFE-4E883AEC0B63}"/>
              </a:ext>
            </a:extLst>
          </p:cNvPr>
          <p:cNvSpPr>
            <a:spLocks noGrp="1"/>
          </p:cNvSpPr>
          <p:nvPr>
            <p:ph type="pic" sz="quarter" idx="10"/>
          </p:nvPr>
        </p:nvSpPr>
        <p:spPr>
          <a:xfrm>
            <a:off x="6092825" y="0"/>
            <a:ext cx="6099175" cy="6251575"/>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35025" y="1333500"/>
            <a:ext cx="4493260" cy="1946275"/>
          </a:xfrm>
        </p:spPr>
        <p:txBody>
          <a:bodyPr anchor="b">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3886200"/>
            <a:ext cx="4493260" cy="2364740"/>
          </a:xfrm>
        </p:spPr>
        <p:txBody>
          <a:bodyPr numCol="2">
            <a:normAutofit/>
          </a:bodyPr>
          <a:lstStyle>
            <a:lvl1pPr marL="0" indent="0">
              <a:lnSpc>
                <a:spcPct val="100000"/>
              </a:lnSpc>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806E491E-8435-44CE-B968-83D09EE49881}"/>
              </a:ext>
            </a:extLst>
          </p:cNvPr>
          <p:cNvSpPr/>
          <p:nvPr userDrawn="1"/>
        </p:nvSpPr>
        <p:spPr>
          <a:xfrm>
            <a:off x="6093585"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7313887"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7924038"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8534189"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9144340"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9754491"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10364642"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10974793"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6703736"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DB852A5-9EEB-4624-BADD-F5FF19960517}"/>
              </a:ext>
            </a:extLst>
          </p:cNvPr>
          <p:cNvSpPr/>
          <p:nvPr userDrawn="1"/>
        </p:nvSpPr>
        <p:spPr>
          <a:xfrm>
            <a:off x="835025" y="848032"/>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835025" y="6356350"/>
            <a:ext cx="806416" cy="365125"/>
          </a:xfrm>
        </p:spPr>
        <p:txBody>
          <a:bodyPr/>
          <a:lstStyle>
            <a:lvl1pPr>
              <a:defRPr sz="900">
                <a:solidFill>
                  <a:schemeClr val="accent3">
                    <a:lumMod val="20000"/>
                    <a:lumOff val="80000"/>
                  </a:schemeClr>
                </a:solidFill>
              </a:defRPr>
            </a:lvl1pPr>
          </a:lstStyle>
          <a:p>
            <a:endParaRPr lang="en-US" dirty="0"/>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771957" y="6356350"/>
            <a:ext cx="2590346" cy="365125"/>
          </a:xfrm>
        </p:spPr>
        <p:txBody>
          <a:bodyPr/>
          <a:lstStyle>
            <a:lvl1pPr>
              <a:defRPr sz="900">
                <a:solidFill>
                  <a:schemeClr val="accent3">
                    <a:lumMod val="20000"/>
                    <a:lumOff val="80000"/>
                  </a:schemeClr>
                </a:solidFill>
              </a:defRPr>
            </a:lvl1pPr>
          </a:lstStyle>
          <a:p>
            <a:endParaRPr lang="en-US" dirty="0"/>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4518778" y="6356350"/>
            <a:ext cx="80950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436211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10472928"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7044535"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835025" y="2074089"/>
            <a:ext cx="5522750" cy="1492476"/>
          </a:xfrm>
        </p:spPr>
        <p:txBody>
          <a:bodyPr lIns="0" bIns="0" anchor="b">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835025" y="3865635"/>
            <a:ext cx="5522750" cy="1947336"/>
          </a:xfrm>
        </p:spPr>
        <p:txBody>
          <a:bodyPr lIns="0">
            <a:normAutofit/>
          </a:bodyPr>
          <a:lstStyle>
            <a:lvl1pPr marL="0" indent="0" algn="ctr">
              <a:lnSpc>
                <a:spcPct val="150000"/>
              </a:lnSpc>
              <a:buNone/>
              <a:defRPr sz="1600">
                <a:solidFill>
                  <a:schemeClr val="bg1"/>
                </a:solidFill>
              </a:defRPr>
            </a:lvl1pPr>
          </a:lstStyle>
          <a:p>
            <a:r>
              <a:rPr lang="en-US" dirty="0"/>
              <a:t>Click to edit Master subtitle style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10472928"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8755907" y="1713063"/>
            <a:ext cx="1719072" cy="1711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8755907" y="3425047"/>
            <a:ext cx="1719072" cy="171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7044535"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10472928" y="0"/>
            <a:ext cx="1719072" cy="1711166"/>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7044535" y="1713063"/>
            <a:ext cx="1711372" cy="1711984"/>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23" name="Date Placeholder 3">
            <a:extLst>
              <a:ext uri="{FF2B5EF4-FFF2-40B4-BE49-F238E27FC236}">
                <a16:creationId xmlns:a16="http://schemas.microsoft.com/office/drawing/2014/main" id="{B5DBA416-A900-41C7-B41E-F9D99DE451D5}"/>
              </a:ext>
            </a:extLst>
          </p:cNvPr>
          <p:cNvSpPr>
            <a:spLocks noGrp="1"/>
          </p:cNvSpPr>
          <p:nvPr>
            <p:ph type="dt" sz="half" idx="11"/>
          </p:nvPr>
        </p:nvSpPr>
        <p:spPr>
          <a:xfrm>
            <a:off x="835025" y="6356350"/>
            <a:ext cx="806416" cy="365125"/>
          </a:xfrm>
        </p:spPr>
        <p:txBody>
          <a:bodyPr/>
          <a:lstStyle>
            <a:lvl1pPr>
              <a:defRPr sz="900">
                <a:solidFill>
                  <a:schemeClr val="accent1">
                    <a:lumMod val="20000"/>
                    <a:lumOff val="80000"/>
                  </a:schemeClr>
                </a:solidFill>
              </a:defRPr>
            </a:lvl1pPr>
          </a:lstStyle>
          <a:p>
            <a:endParaRPr lang="en-US" dirty="0"/>
          </a:p>
        </p:txBody>
      </p:sp>
      <p:sp>
        <p:nvSpPr>
          <p:cNvPr id="24" name="Footer Placeholder 4">
            <a:extLst>
              <a:ext uri="{FF2B5EF4-FFF2-40B4-BE49-F238E27FC236}">
                <a16:creationId xmlns:a16="http://schemas.microsoft.com/office/drawing/2014/main" id="{994B7D60-DBB5-47AC-87E6-7194D4E37CFE}"/>
              </a:ext>
            </a:extLst>
          </p:cNvPr>
          <p:cNvSpPr>
            <a:spLocks noGrp="1"/>
          </p:cNvSpPr>
          <p:nvPr>
            <p:ph type="ftr" sz="quarter" idx="12"/>
          </p:nvPr>
        </p:nvSpPr>
        <p:spPr>
          <a:xfrm>
            <a:off x="1771957" y="6356350"/>
            <a:ext cx="3660014" cy="365125"/>
          </a:xfrm>
        </p:spPr>
        <p:txBody>
          <a:bodyPr/>
          <a:lstStyle>
            <a:lvl1pPr>
              <a:defRPr sz="900">
                <a:solidFill>
                  <a:schemeClr val="accent1">
                    <a:lumMod val="20000"/>
                    <a:lumOff val="80000"/>
                  </a:schemeClr>
                </a:solidFill>
              </a:defRPr>
            </a:lvl1pPr>
          </a:lstStyle>
          <a:p>
            <a:endParaRPr lang="en-US" dirty="0"/>
          </a:p>
        </p:txBody>
      </p:sp>
      <p:sp>
        <p:nvSpPr>
          <p:cNvPr id="25" name="Slide Number Placeholder 5">
            <a:extLst>
              <a:ext uri="{FF2B5EF4-FFF2-40B4-BE49-F238E27FC236}">
                <a16:creationId xmlns:a16="http://schemas.microsoft.com/office/drawing/2014/main" id="{B1B87CF0-D8F7-4D29-BF5C-58C43C97C9BE}"/>
              </a:ext>
            </a:extLst>
          </p:cNvPr>
          <p:cNvSpPr>
            <a:spLocks noGrp="1"/>
          </p:cNvSpPr>
          <p:nvPr>
            <p:ph type="sldNum" sz="quarter" idx="20"/>
          </p:nvPr>
        </p:nvSpPr>
        <p:spPr>
          <a:xfrm>
            <a:off x="5548268" y="6356350"/>
            <a:ext cx="80950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7044535"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74362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2 pictur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2200" y="1599882"/>
            <a:ext cx="3911600" cy="928688"/>
          </a:xfrm>
        </p:spPr>
        <p:txBody>
          <a:bodyPr lIns="0" anchor="t">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2667000"/>
            <a:ext cx="3911600" cy="3438144"/>
          </a:xfrm>
        </p:spPr>
        <p:txBody>
          <a:bodyPr lIns="0" numCol="1">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3429000" y="0"/>
            <a:ext cx="3438144" cy="345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a:extLst>
              <a:ext uri="{FF2B5EF4-FFF2-40B4-BE49-F238E27FC236}">
                <a16:creationId xmlns:a16="http://schemas.microsoft.com/office/drawing/2014/main" id="{2B2F89B6-A8D2-4031-8B1F-E4A466C20276}"/>
              </a:ext>
            </a:extLst>
          </p:cNvPr>
          <p:cNvSpPr>
            <a:spLocks noGrp="1"/>
          </p:cNvSpPr>
          <p:nvPr>
            <p:ph type="pic" sz="quarter" idx="13"/>
          </p:nvPr>
        </p:nvSpPr>
        <p:spPr>
          <a:xfrm>
            <a:off x="-4572" y="0"/>
            <a:ext cx="3438144"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33572" y="3443974"/>
            <a:ext cx="3429000" cy="342290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45280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Large Picture">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4E9CD21-8789-4906-BCC9-B0591D828550}"/>
              </a:ext>
            </a:extLst>
          </p:cNvPr>
          <p:cNvSpPr>
            <a:spLocks noGrp="1"/>
          </p:cNvSpPr>
          <p:nvPr>
            <p:ph type="pic" sz="quarter" idx="10"/>
          </p:nvPr>
        </p:nvSpPr>
        <p:spPr>
          <a:xfrm>
            <a:off x="342900" y="0"/>
            <a:ext cx="118491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130299" y="1619250"/>
            <a:ext cx="4813301" cy="1325563"/>
          </a:xfrm>
        </p:spPr>
        <p:txBody>
          <a:bodyPr lIns="0" anchor="b">
            <a:normAutofit/>
          </a:bodyPr>
          <a:lstStyle>
            <a:lvl1pPr marL="0" algn="l"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130299" y="3233057"/>
            <a:ext cx="4203701" cy="2964543"/>
          </a:xfrm>
        </p:spPr>
        <p:txBody>
          <a:bodyPr lIns="0">
            <a:normAutofit/>
          </a:bodyPr>
          <a:lstStyle>
            <a:lvl1pPr marL="0" indent="0">
              <a:lnSpc>
                <a:spcPct val="100000"/>
              </a:lnSpc>
              <a:buNone/>
              <a:defRPr sz="1600">
                <a:solidFill>
                  <a:schemeClr val="bg1"/>
                </a:solidFill>
              </a:defRPr>
            </a:lvl1pPr>
            <a:lvl2pPr marL="45720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8AB15B89-DA8C-4D7D-B70F-286B95F8C931}"/>
              </a:ext>
            </a:extLst>
          </p:cNvPr>
          <p:cNvSpPr/>
          <p:nvPr userDrawn="1"/>
        </p:nvSpPr>
        <p:spPr>
          <a:xfrm>
            <a:off x="1130300" y="1066800"/>
            <a:ext cx="628650" cy="182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06169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framed picture">
    <p:bg>
      <p:bgPr>
        <a:solidFill>
          <a:schemeClr val="accent3"/>
        </a:solidFill>
        <a:effectLst/>
      </p:bgPr>
    </p:bg>
    <p:spTree>
      <p:nvGrpSpPr>
        <p:cNvPr id="1" name=""/>
        <p:cNvGrpSpPr/>
        <p:nvPr/>
      </p:nvGrpSpPr>
      <p:grpSpPr>
        <a:xfrm>
          <a:off x="0" y="0"/>
          <a:ext cx="0" cy="0"/>
          <a:chOff x="0" y="0"/>
          <a:chExt cx="0" cy="0"/>
        </a:xfrm>
      </p:grpSpPr>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2348BA8A-9E10-4BDA-92EB-6C1021EBD8BB}"/>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4292027F-AAE9-4110-9FB9-9485D82493DC}"/>
              </a:ext>
            </a:extLst>
          </p:cNvPr>
          <p:cNvSpPr/>
          <p:nvPr userDrawn="1"/>
        </p:nvSpPr>
        <p:spPr>
          <a:xfrm>
            <a:off x="6743700" y="28375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12" name="Date Placeholder 3">
            <a:extLst>
              <a:ext uri="{FF2B5EF4-FFF2-40B4-BE49-F238E27FC236}">
                <a16:creationId xmlns:a16="http://schemas.microsoft.com/office/drawing/2014/main" id="{2D66ED17-6A8B-4750-B089-A49B6B7F23C4}"/>
              </a:ext>
            </a:extLst>
          </p:cNvPr>
          <p:cNvSpPr>
            <a:spLocks noGrp="1"/>
          </p:cNvSpPr>
          <p:nvPr>
            <p:ph type="dt" sz="half" idx="11"/>
          </p:nvPr>
        </p:nvSpPr>
        <p:spPr>
          <a:xfrm>
            <a:off x="6743700" y="6356350"/>
            <a:ext cx="1005116" cy="365125"/>
          </a:xfrm>
        </p:spPr>
        <p:txBody>
          <a:bodyPr lIns="0"/>
          <a:lstStyle>
            <a:lvl1pPr>
              <a:defRPr sz="900">
                <a:solidFill>
                  <a:schemeClr val="accent3">
                    <a:lumMod val="20000"/>
                    <a:lumOff val="80000"/>
                  </a:schemeClr>
                </a:solidFill>
              </a:defRPr>
            </a:lvl1pPr>
          </a:lstStyle>
          <a:p>
            <a:endParaRPr lang="en-US" dirty="0"/>
          </a:p>
        </p:txBody>
      </p:sp>
      <p:sp>
        <p:nvSpPr>
          <p:cNvPr id="113" name="Footer Placeholder 4">
            <a:extLst>
              <a:ext uri="{FF2B5EF4-FFF2-40B4-BE49-F238E27FC236}">
                <a16:creationId xmlns:a16="http://schemas.microsoft.com/office/drawing/2014/main" id="{E0A74137-35DA-43A9-A740-435B3099BE75}"/>
              </a:ext>
            </a:extLst>
          </p:cNvPr>
          <p:cNvSpPr>
            <a:spLocks noGrp="1"/>
          </p:cNvSpPr>
          <p:nvPr>
            <p:ph type="ftr" sz="quarter" idx="12"/>
          </p:nvPr>
        </p:nvSpPr>
        <p:spPr>
          <a:xfrm>
            <a:off x="7903029" y="6356350"/>
            <a:ext cx="2667000" cy="365125"/>
          </a:xfrm>
        </p:spPr>
        <p:txBody>
          <a:bodyPr/>
          <a:lstStyle>
            <a:lvl1pPr>
              <a:defRPr sz="900">
                <a:solidFill>
                  <a:schemeClr val="accent3">
                    <a:lumMod val="20000"/>
                    <a:lumOff val="80000"/>
                  </a:schemeClr>
                </a:solidFill>
              </a:defRPr>
            </a:lvl1pPr>
          </a:lstStyle>
          <a:p>
            <a:endParaRPr lang="en-US" dirty="0"/>
          </a:p>
        </p:txBody>
      </p:sp>
      <p:sp>
        <p:nvSpPr>
          <p:cNvPr id="114" name="Slide Number Placeholder 5">
            <a:extLst>
              <a:ext uri="{FF2B5EF4-FFF2-40B4-BE49-F238E27FC236}">
                <a16:creationId xmlns:a16="http://schemas.microsoft.com/office/drawing/2014/main" id="{B68A6459-3B6F-442B-914B-5A5522D3279E}"/>
              </a:ext>
            </a:extLst>
          </p:cNvPr>
          <p:cNvSpPr>
            <a:spLocks noGrp="1"/>
          </p:cNvSpPr>
          <p:nvPr>
            <p:ph type="sldNum" sz="quarter" idx="13"/>
          </p:nvPr>
        </p:nvSpPr>
        <p:spPr>
          <a:xfrm>
            <a:off x="10711542" y="6356350"/>
            <a:ext cx="64225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912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4498340" y="187071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49" name="Text Placeholder 48">
            <a:extLst>
              <a:ext uri="{FF2B5EF4-FFF2-40B4-BE49-F238E27FC236}">
                <a16:creationId xmlns:a16="http://schemas.microsoft.com/office/drawing/2014/main" id="{A36FAFC0-63E1-4A5C-8C07-50890392F193}"/>
              </a:ext>
            </a:extLst>
          </p:cNvPr>
          <p:cNvSpPr>
            <a:spLocks noGrp="1"/>
          </p:cNvSpPr>
          <p:nvPr>
            <p:ph type="body" sz="quarter" idx="10" hasCustomPrompt="1"/>
          </p:nvPr>
        </p:nvSpPr>
        <p:spPr>
          <a:xfrm>
            <a:off x="6758940" y="1178560"/>
            <a:ext cx="1143000" cy="674370"/>
          </a:xfrm>
        </p:spPr>
        <p:txBody>
          <a:bodyPr anchor="ctr"/>
          <a:lstStyle>
            <a:lvl1pPr marL="0" indent="0" algn="ctr">
              <a:buNone/>
              <a:defRPr b="1">
                <a:solidFill>
                  <a:schemeClr val="bg1"/>
                </a:solidFill>
              </a:defRPr>
            </a:lvl1pPr>
          </a:lstStyle>
          <a:p>
            <a:pPr lvl="0"/>
            <a:r>
              <a:rPr lang="en-US" dirty="0"/>
              <a:t>#</a:t>
            </a:r>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4498340" y="3506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1" name="Text Placeholder 48">
            <a:extLst>
              <a:ext uri="{FF2B5EF4-FFF2-40B4-BE49-F238E27FC236}">
                <a16:creationId xmlns:a16="http://schemas.microsoft.com/office/drawing/2014/main" id="{D5AAA54C-0885-4221-AAAF-831C36B8C050}"/>
              </a:ext>
            </a:extLst>
          </p:cNvPr>
          <p:cNvSpPr>
            <a:spLocks noGrp="1"/>
          </p:cNvSpPr>
          <p:nvPr>
            <p:ph type="body" sz="quarter" idx="12" hasCustomPrompt="1"/>
          </p:nvPr>
        </p:nvSpPr>
        <p:spPr>
          <a:xfrm>
            <a:off x="6758940" y="2816860"/>
            <a:ext cx="1143000" cy="674370"/>
          </a:xfrm>
        </p:spPr>
        <p:txBody>
          <a:bodyPr anchor="ctr"/>
          <a:lstStyle>
            <a:lvl1pPr marL="0" indent="0" algn="ctr">
              <a:buNone/>
              <a:defRPr b="1">
                <a:solidFill>
                  <a:schemeClr val="bg1"/>
                </a:solidFill>
              </a:defRPr>
            </a:lvl1pPr>
          </a:lstStyle>
          <a:p>
            <a:pPr lvl="0"/>
            <a:r>
              <a:rPr lang="en-US" dirty="0"/>
              <a:t>#</a:t>
            </a:r>
          </a:p>
        </p:txBody>
      </p:sp>
      <p:sp>
        <p:nvSpPr>
          <p:cNvPr id="52" name="Content Placeholder 2">
            <a:extLst>
              <a:ext uri="{FF2B5EF4-FFF2-40B4-BE49-F238E27FC236}">
                <a16:creationId xmlns:a16="http://schemas.microsoft.com/office/drawing/2014/main" id="{07D1309E-F6F7-4FFB-BFBE-F2B34D49D2B9}"/>
              </a:ext>
            </a:extLst>
          </p:cNvPr>
          <p:cNvSpPr>
            <a:spLocks noGrp="1"/>
          </p:cNvSpPr>
          <p:nvPr>
            <p:ph idx="13"/>
          </p:nvPr>
        </p:nvSpPr>
        <p:spPr>
          <a:xfrm>
            <a:off x="4498340" y="5157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3" name="Text Placeholder 48">
            <a:extLst>
              <a:ext uri="{FF2B5EF4-FFF2-40B4-BE49-F238E27FC236}">
                <a16:creationId xmlns:a16="http://schemas.microsoft.com/office/drawing/2014/main" id="{020F4427-24B5-439F-BAD8-849395F5BD3F}"/>
              </a:ext>
            </a:extLst>
          </p:cNvPr>
          <p:cNvSpPr>
            <a:spLocks noGrp="1"/>
          </p:cNvSpPr>
          <p:nvPr>
            <p:ph type="body" sz="quarter" idx="14" hasCustomPrompt="1"/>
          </p:nvPr>
        </p:nvSpPr>
        <p:spPr>
          <a:xfrm>
            <a:off x="6758940" y="4467860"/>
            <a:ext cx="1143000" cy="674370"/>
          </a:xfrm>
        </p:spPr>
        <p:txBody>
          <a:bodyPr anchor="ctr"/>
          <a:lstStyle>
            <a:lvl1pPr marL="0" indent="0" algn="ctr">
              <a:buNone/>
              <a:defRPr b="1">
                <a:solidFill>
                  <a:schemeClr val="bg1"/>
                </a:solidFill>
              </a:defRPr>
            </a:lvl1pPr>
          </a:lstStyle>
          <a:p>
            <a:pPr lvl="0"/>
            <a:r>
              <a:rPr lang="en-US" dirty="0"/>
              <a:t>#</a:t>
            </a:r>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2096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1A29850-9B3D-49F0-9198-80F35FD55140}"/>
              </a:ext>
            </a:extLst>
          </p:cNvPr>
          <p:cNvSpPr/>
          <p:nvPr userDrawn="1"/>
        </p:nvSpPr>
        <p:spPr>
          <a:xfrm>
            <a:off x="5222748" y="0"/>
            <a:ext cx="1746503"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20672AB-65F9-4533-9452-7872A8E7C3BC}"/>
              </a:ext>
            </a:extLst>
          </p:cNvPr>
          <p:cNvSpPr/>
          <p:nvPr userDrawn="1"/>
        </p:nvSpPr>
        <p:spPr>
          <a:xfrm>
            <a:off x="174091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20BF50-7B12-496A-986A-AF0B9880118F}"/>
              </a:ext>
            </a:extLst>
          </p:cNvPr>
          <p:cNvSpPr/>
          <p:nvPr userDrawn="1"/>
        </p:nvSpPr>
        <p:spPr>
          <a:xfrm>
            <a:off x="0" y="0"/>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E556028-47A8-47AD-A7ED-1CB2252FBE3D}"/>
              </a:ext>
            </a:extLst>
          </p:cNvPr>
          <p:cNvSpPr/>
          <p:nvPr userDrawn="1"/>
        </p:nvSpPr>
        <p:spPr>
          <a:xfrm>
            <a:off x="1044549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47570CE-A79F-452C-A098-5DE30EBBC6FB}"/>
              </a:ext>
            </a:extLst>
          </p:cNvPr>
          <p:cNvSpPr/>
          <p:nvPr userDrawn="1"/>
        </p:nvSpPr>
        <p:spPr>
          <a:xfrm>
            <a:off x="1740916" y="1733044"/>
            <a:ext cx="1746504" cy="1755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D3866FD-426E-414F-B17B-F648AF71EA9B}"/>
              </a:ext>
            </a:extLst>
          </p:cNvPr>
          <p:cNvSpPr/>
          <p:nvPr userDrawn="1"/>
        </p:nvSpPr>
        <p:spPr>
          <a:xfrm>
            <a:off x="0"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4B0C63F-EAB3-44FC-B94D-C69BCBD26EBB}"/>
              </a:ext>
            </a:extLst>
          </p:cNvPr>
          <p:cNvSpPr/>
          <p:nvPr userDrawn="1"/>
        </p:nvSpPr>
        <p:spPr>
          <a:xfrm>
            <a:off x="8704580" y="1733044"/>
            <a:ext cx="1746504"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7" name="Rectangle 26">
            <a:extLst>
              <a:ext uri="{FF2B5EF4-FFF2-40B4-BE49-F238E27FC236}">
                <a16:creationId xmlns:a16="http://schemas.microsoft.com/office/drawing/2014/main" id="{679B1BFC-C4E4-428C-A63D-1780C528C70E}"/>
              </a:ext>
            </a:extLst>
          </p:cNvPr>
          <p:cNvSpPr/>
          <p:nvPr userDrawn="1"/>
        </p:nvSpPr>
        <p:spPr>
          <a:xfrm>
            <a:off x="5222748" y="1733044"/>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6506793-EC4D-4DB9-A0A1-CC46BD8565D8}"/>
              </a:ext>
            </a:extLst>
          </p:cNvPr>
          <p:cNvSpPr/>
          <p:nvPr userDrawn="1"/>
        </p:nvSpPr>
        <p:spPr>
          <a:xfrm>
            <a:off x="10451084" y="1733044"/>
            <a:ext cx="1740916"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7BD3197-9B69-4E3D-9A01-662F1F8E514B}"/>
              </a:ext>
            </a:extLst>
          </p:cNvPr>
          <p:cNvSpPr/>
          <p:nvPr userDrawn="1"/>
        </p:nvSpPr>
        <p:spPr>
          <a:xfrm>
            <a:off x="3481832"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1569720" y="3870960"/>
            <a:ext cx="9052560" cy="1363663"/>
          </a:xfrm>
        </p:spPr>
        <p:txBody>
          <a:bodyPr anchor="b">
            <a:normAutofit/>
          </a:bodyPr>
          <a:lstStyle>
            <a:lvl1pPr algn="ctr">
              <a:lnSpc>
                <a:spcPct val="100000"/>
              </a:lnSpc>
              <a:defRPr sz="28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1569720" y="5405755"/>
            <a:ext cx="9052560" cy="476885"/>
          </a:xfrm>
        </p:spPr>
        <p:txBody>
          <a:bodyPr>
            <a:normAutofit/>
          </a:bodyPr>
          <a:lstStyle>
            <a:lvl1pPr marL="0" indent="0" algn="ctr">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lvl1pPr>
              <a:defRPr>
                <a:solidFill>
                  <a:schemeClr val="accent1">
                    <a:lumMod val="20000"/>
                    <a:lumOff val="80000"/>
                  </a:schemeClr>
                </a:solidFill>
              </a:defRPr>
            </a:lvl1pPr>
          </a:lstStyle>
          <a:p>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lvl1pPr>
              <a:defRPr>
                <a:solidFill>
                  <a:schemeClr val="accent1">
                    <a:lumMod val="20000"/>
                    <a:lumOff val="80000"/>
                  </a:schemeClr>
                </a:solidFill>
              </a:defRPr>
            </a:lvl1pPr>
          </a:lstStyle>
          <a:p>
            <a:endParaRPr lang="en-US" dirty="0"/>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lvl1pPr>
              <a:defRPr>
                <a:solidFill>
                  <a:schemeClr val="accent1">
                    <a:lumMod val="20000"/>
                    <a:lumOff val="80000"/>
                  </a:schemeClr>
                </a:solidFill>
              </a:defRPr>
            </a:lvl1pPr>
          </a:lstStyle>
          <a:p>
            <a:fld id="{B5CEABB6-07DC-46E8-9B57-56EC44A396E5}" type="slidenum">
              <a:rPr lang="en-US" smtClean="0"/>
              <a:pPr/>
              <a:t>‹#›</a:t>
            </a:fld>
            <a:endParaRPr lang="en-US" dirty="0"/>
          </a:p>
        </p:txBody>
      </p:sp>
      <p:sp>
        <p:nvSpPr>
          <p:cNvPr id="11" name="Picture Placeholder 52">
            <a:extLst>
              <a:ext uri="{FF2B5EF4-FFF2-40B4-BE49-F238E27FC236}">
                <a16:creationId xmlns:a16="http://schemas.microsoft.com/office/drawing/2014/main" id="{AEBBD699-238F-487D-A094-5E479CCCCD41}"/>
              </a:ext>
            </a:extLst>
          </p:cNvPr>
          <p:cNvSpPr>
            <a:spLocks noGrp="1"/>
          </p:cNvSpPr>
          <p:nvPr>
            <p:ph type="pic" sz="quarter" idx="14"/>
          </p:nvPr>
        </p:nvSpPr>
        <p:spPr>
          <a:xfrm>
            <a:off x="3481832" y="0"/>
            <a:ext cx="1740916"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7" name="Picture Placeholder 52">
            <a:extLst>
              <a:ext uri="{FF2B5EF4-FFF2-40B4-BE49-F238E27FC236}">
                <a16:creationId xmlns:a16="http://schemas.microsoft.com/office/drawing/2014/main" id="{6A29DD5B-55DC-47F4-8032-1E78B3A990BE}"/>
              </a:ext>
            </a:extLst>
          </p:cNvPr>
          <p:cNvSpPr>
            <a:spLocks noGrp="1"/>
          </p:cNvSpPr>
          <p:nvPr>
            <p:ph type="pic" sz="quarter" idx="17"/>
          </p:nvPr>
        </p:nvSpPr>
        <p:spPr>
          <a:xfrm>
            <a:off x="8704580" y="0"/>
            <a:ext cx="1746504"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25" name="Picture Placeholder 52">
            <a:extLst>
              <a:ext uri="{FF2B5EF4-FFF2-40B4-BE49-F238E27FC236}">
                <a16:creationId xmlns:a16="http://schemas.microsoft.com/office/drawing/2014/main" id="{DF373D3C-15A7-41D7-A80E-63E14EA87B24}"/>
              </a:ext>
            </a:extLst>
          </p:cNvPr>
          <p:cNvSpPr>
            <a:spLocks noGrp="1"/>
          </p:cNvSpPr>
          <p:nvPr>
            <p:ph type="pic" sz="quarter" idx="18"/>
          </p:nvPr>
        </p:nvSpPr>
        <p:spPr>
          <a:xfrm>
            <a:off x="6969252" y="1733044"/>
            <a:ext cx="1735328" cy="1755648"/>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4" name="Rectangle 13">
            <a:extLst>
              <a:ext uri="{FF2B5EF4-FFF2-40B4-BE49-F238E27FC236}">
                <a16:creationId xmlns:a16="http://schemas.microsoft.com/office/drawing/2014/main" id="{02FEFBC2-5C67-4F2E-8B5F-6AAF8656FBA4}"/>
              </a:ext>
            </a:extLst>
          </p:cNvPr>
          <p:cNvSpPr/>
          <p:nvPr userDrawn="1"/>
        </p:nvSpPr>
        <p:spPr>
          <a:xfrm>
            <a:off x="6969250" y="0"/>
            <a:ext cx="1740917" cy="1733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059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4"/>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a:lstStyle>
            <a:lvl1pPr>
              <a:defRPr>
                <a:solidFill>
                  <a:schemeClr val="accent4">
                    <a:lumMod val="20000"/>
                    <a:lumOff val="80000"/>
                  </a:schemeClr>
                </a:solidFill>
              </a:defRPr>
            </a:lvl1pPr>
          </a:lstStyle>
          <a:p>
            <a:endParaRPr lang="en-US" dirty="0"/>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3175" y="607060"/>
            <a:ext cx="6082549" cy="6254745"/>
          </a:xfrm>
        </p:spPr>
        <p:txBody>
          <a:bodyPr/>
          <a:lstStyle/>
          <a:p>
            <a:r>
              <a:rPr lang="en-US"/>
              <a:t>Click icon to add picture</a:t>
            </a:r>
            <a:endParaRPr lang="en-US" dirty="0"/>
          </a:p>
        </p:txBody>
      </p:sp>
      <p:sp>
        <p:nvSpPr>
          <p:cNvPr id="11" name="Rectangle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27093093-F077-4A1D-A6ED-946369A581AA}"/>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p:spPr>
        <p:txBody>
          <a:bodyPr/>
          <a:lstStyle>
            <a:lvl1pPr>
              <a:defRPr sz="900">
                <a:solidFill>
                  <a:schemeClr val="accent4">
                    <a:lumMod val="20000"/>
                    <a:lumOff val="80000"/>
                  </a:schemeClr>
                </a:solidFill>
              </a:defRPr>
            </a:lvl1pPr>
          </a:lstStyle>
          <a:p>
            <a:endParaRPr lang="en-US" dirty="0"/>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8295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scellaneous content">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839AA0F-90FD-444F-B618-EE6F4C1F122A}"/>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F35D740-BF58-4DAE-A85B-5EF9B6EE3615}"/>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7B3B2E1-FF09-40A7-993A-BFF59632C25C}"/>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9981C2-BC8B-44CC-9A8B-A5B381264380}"/>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FFAAD0A-E8F9-47F8-874E-433E4C9A92AC}"/>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871ABB2-3607-4850-A2E7-141BF30EA1E4}"/>
              </a:ext>
            </a:extLst>
          </p:cNvPr>
          <p:cNvSpPr/>
          <p:nvPr userDrawn="1"/>
        </p:nvSpPr>
        <p:spPr>
          <a:xfrm>
            <a:off x="322533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AFBB6AA-DB66-48A4-BBD2-9B36C02E5371}"/>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9AC868-5C63-419B-8791-593862E707C6}"/>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136AF71-D03B-4190-8590-1688288FB9F2}"/>
              </a:ext>
            </a:extLst>
          </p:cNvPr>
          <p:cNvSpPr/>
          <p:nvPr userDrawn="1"/>
        </p:nvSpPr>
        <p:spPr>
          <a:xfrm>
            <a:off x="6092307"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DA6CEDE-A238-4C3A-B315-B3D3081EC7CC}"/>
              </a:ext>
            </a:extLst>
          </p:cNvPr>
          <p:cNvSpPr/>
          <p:nvPr userDrawn="1"/>
        </p:nvSpPr>
        <p:spPr>
          <a:xfrm>
            <a:off x="35837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4ACE100-6140-4208-8CE9-DFE45B35007E}"/>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75F84B-6DC9-4492-A492-95E4ABEF1B78}"/>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A788D4C-E960-45E8-ABC4-72FC2128647B}"/>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28D71AB-A26E-43A9-B413-A59CFBCDD9B1}"/>
              </a:ext>
            </a:extLst>
          </p:cNvPr>
          <p:cNvSpPr/>
          <p:nvPr userDrawn="1"/>
        </p:nvSpPr>
        <p:spPr>
          <a:xfrm>
            <a:off x="716742"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1E9C91-A1C1-432A-9523-A511B304162F}"/>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1D3C8E1-8F58-4916-9097-718454DAC9FC}"/>
              </a:ext>
            </a:extLst>
          </p:cNvPr>
          <p:cNvSpPr/>
          <p:nvPr userDrawn="1"/>
        </p:nvSpPr>
        <p:spPr>
          <a:xfrm>
            <a:off x="5733936"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1465436-7CD8-4713-84B2-BE392283D713}"/>
              </a:ext>
            </a:extLst>
          </p:cNvPr>
          <p:cNvSpPr/>
          <p:nvPr userDrawn="1"/>
        </p:nvSpPr>
        <p:spPr>
          <a:xfrm>
            <a:off x="3942081"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54BFDB3-CC2F-4666-9557-90812A8E5147}"/>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DD356C3-53D1-4AF1-B3FD-AEEFF75FDB5C}"/>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8C89E7C-AF7A-4E82-B01B-1A945C7BBF79}"/>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605B19F-DE4A-4705-A964-0579015AED0E}"/>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D299157-3482-4535-BECD-566EFFF308AD}"/>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EC8CCBF5-CCDC-43C9-B57D-B9DAE23B58BE}"/>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412D896-790A-420A-BBFB-AFDB7BD9B603}"/>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5941E70-EE67-4F80-B753-2F6426D0A9DA}"/>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751E552-2222-4200-8E39-4DF2BEB677FD}"/>
              </a:ext>
            </a:extLst>
          </p:cNvPr>
          <p:cNvSpPr/>
          <p:nvPr userDrawn="1"/>
        </p:nvSpPr>
        <p:spPr>
          <a:xfrm>
            <a:off x="7884162"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B43002CA-9883-43A9-B000-00F9F7A14D27}"/>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861A1E0B-5D8C-42BB-8493-4A6E267A7C73}"/>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51E86EA3-C77E-4F5B-B2D8-06ACD07DECA4}"/>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DD0E5EA-DA68-48FA-984B-26F2185EF431}"/>
              </a:ext>
            </a:extLst>
          </p:cNvPr>
          <p:cNvSpPr/>
          <p:nvPr userDrawn="1"/>
        </p:nvSpPr>
        <p:spPr>
          <a:xfrm>
            <a:off x="8959275"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1E5F851-80EC-44A1-B97A-D40F00A63A11}"/>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06D6FCB-D2DE-4100-B034-4F158AA21763}"/>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3C2CDE-BD78-4521-A433-7332BF3D57FA}"/>
              </a:ext>
            </a:extLst>
          </p:cNvPr>
          <p:cNvSpPr/>
          <p:nvPr userDrawn="1"/>
        </p:nvSpPr>
        <p:spPr>
          <a:xfrm>
            <a:off x="1039275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 Placeholder 2">
            <a:extLst>
              <a:ext uri="{FF2B5EF4-FFF2-40B4-BE49-F238E27FC236}">
                <a16:creationId xmlns:a16="http://schemas.microsoft.com/office/drawing/2014/main" id="{4BBE4B76-BA2D-4EA4-A178-30F57AC1DFDB}"/>
              </a:ext>
            </a:extLst>
          </p:cNvPr>
          <p:cNvSpPr>
            <a:spLocks noGrp="1"/>
          </p:cNvSpPr>
          <p:nvPr>
            <p:ph type="body" idx="1" hasCustomPrompt="1"/>
          </p:nvPr>
        </p:nvSpPr>
        <p:spPr>
          <a:xfrm>
            <a:off x="838200"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78" name="Text Placeholder 4">
            <a:extLst>
              <a:ext uri="{FF2B5EF4-FFF2-40B4-BE49-F238E27FC236}">
                <a16:creationId xmlns:a16="http://schemas.microsoft.com/office/drawing/2014/main" id="{045FF175-F59F-4A69-B296-E046C778424F}"/>
              </a:ext>
            </a:extLst>
          </p:cNvPr>
          <p:cNvSpPr>
            <a:spLocks noGrp="1"/>
          </p:cNvSpPr>
          <p:nvPr>
            <p:ph type="body" sz="quarter" idx="3" hasCustomPrompt="1"/>
          </p:nvPr>
        </p:nvSpPr>
        <p:spPr>
          <a:xfrm>
            <a:off x="3562665" y="4398413"/>
            <a:ext cx="2342205"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0" name="Text Placeholder 2">
            <a:extLst>
              <a:ext uri="{FF2B5EF4-FFF2-40B4-BE49-F238E27FC236}">
                <a16:creationId xmlns:a16="http://schemas.microsoft.com/office/drawing/2014/main" id="{FBAA7D2D-B5F0-416A-A89F-1DC3E6A877E6}"/>
              </a:ext>
            </a:extLst>
          </p:cNvPr>
          <p:cNvSpPr>
            <a:spLocks noGrp="1"/>
          </p:cNvSpPr>
          <p:nvPr>
            <p:ph type="body" idx="13" hasCustomPrompt="1"/>
          </p:nvPr>
        </p:nvSpPr>
        <p:spPr>
          <a:xfrm>
            <a:off x="6298609"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2" name="Text Placeholder 2">
            <a:extLst>
              <a:ext uri="{FF2B5EF4-FFF2-40B4-BE49-F238E27FC236}">
                <a16:creationId xmlns:a16="http://schemas.microsoft.com/office/drawing/2014/main" id="{01187116-E25F-47A2-9BC5-532F3F42D317}"/>
              </a:ext>
            </a:extLst>
          </p:cNvPr>
          <p:cNvSpPr>
            <a:spLocks noGrp="1"/>
          </p:cNvSpPr>
          <p:nvPr>
            <p:ph type="body" idx="15" hasCustomPrompt="1"/>
          </p:nvPr>
        </p:nvSpPr>
        <p:spPr>
          <a:xfrm>
            <a:off x="9023074" y="4398057"/>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4" name="Text Placeholder 2">
            <a:extLst>
              <a:ext uri="{FF2B5EF4-FFF2-40B4-BE49-F238E27FC236}">
                <a16:creationId xmlns:a16="http://schemas.microsoft.com/office/drawing/2014/main" id="{B69B6CD5-B022-423C-A017-AD2D8FFA0665}"/>
              </a:ext>
            </a:extLst>
          </p:cNvPr>
          <p:cNvSpPr>
            <a:spLocks noGrp="1"/>
          </p:cNvSpPr>
          <p:nvPr>
            <p:ph type="body" idx="17"/>
          </p:nvPr>
        </p:nvSpPr>
        <p:spPr>
          <a:xfrm>
            <a:off x="838200"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6" name="Text Placeholder 2">
            <a:extLst>
              <a:ext uri="{FF2B5EF4-FFF2-40B4-BE49-F238E27FC236}">
                <a16:creationId xmlns:a16="http://schemas.microsoft.com/office/drawing/2014/main" id="{06A7180A-5FBF-4DE7-A668-E24E022DFA9E}"/>
              </a:ext>
            </a:extLst>
          </p:cNvPr>
          <p:cNvSpPr>
            <a:spLocks noGrp="1"/>
          </p:cNvSpPr>
          <p:nvPr>
            <p:ph type="body" idx="19"/>
          </p:nvPr>
        </p:nvSpPr>
        <p:spPr>
          <a:xfrm>
            <a:off x="6298609"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7" name="Text Placeholder 2">
            <a:extLst>
              <a:ext uri="{FF2B5EF4-FFF2-40B4-BE49-F238E27FC236}">
                <a16:creationId xmlns:a16="http://schemas.microsoft.com/office/drawing/2014/main" id="{2EFABF40-7E40-4F8A-80D3-DB5903EEBDF1}"/>
              </a:ext>
            </a:extLst>
          </p:cNvPr>
          <p:cNvSpPr>
            <a:spLocks noGrp="1"/>
          </p:cNvSpPr>
          <p:nvPr>
            <p:ph type="body" idx="20"/>
          </p:nvPr>
        </p:nvSpPr>
        <p:spPr>
          <a:xfrm>
            <a:off x="9023074"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8" name="Text Placeholder 2">
            <a:extLst>
              <a:ext uri="{FF2B5EF4-FFF2-40B4-BE49-F238E27FC236}">
                <a16:creationId xmlns:a16="http://schemas.microsoft.com/office/drawing/2014/main" id="{FFD10C91-B253-496D-889A-D48B1A0AA556}"/>
              </a:ext>
            </a:extLst>
          </p:cNvPr>
          <p:cNvSpPr>
            <a:spLocks noGrp="1"/>
          </p:cNvSpPr>
          <p:nvPr>
            <p:ph type="body" idx="21"/>
          </p:nvPr>
        </p:nvSpPr>
        <p:spPr>
          <a:xfrm>
            <a:off x="3562665"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1410476" y="629616"/>
            <a:ext cx="9371048"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3" name="Date Placeholder 3">
            <a:extLst>
              <a:ext uri="{FF2B5EF4-FFF2-40B4-BE49-F238E27FC236}">
                <a16:creationId xmlns:a16="http://schemas.microsoft.com/office/drawing/2014/main" id="{3EDC5EF0-E937-47AD-8F93-11A7E031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94" name="Footer Placeholder 4">
            <a:extLst>
              <a:ext uri="{FF2B5EF4-FFF2-40B4-BE49-F238E27FC236}">
                <a16:creationId xmlns:a16="http://schemas.microsoft.com/office/drawing/2014/main" id="{4CB9AE8E-EB22-4097-951C-4A6E38B2D472}"/>
              </a:ext>
            </a:extLst>
          </p:cNvPr>
          <p:cNvSpPr>
            <a:spLocks noGrp="1"/>
          </p:cNvSpPr>
          <p:nvPr>
            <p:ph type="ftr" sz="quarter" idx="22"/>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95" name="Slide Number Placeholder 5">
            <a:extLst>
              <a:ext uri="{FF2B5EF4-FFF2-40B4-BE49-F238E27FC236}">
                <a16:creationId xmlns:a16="http://schemas.microsoft.com/office/drawing/2014/main" id="{D89D10F4-442B-4B78-B541-92469482E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8813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676" r:id="rId4"/>
    <p:sldLayoutId id="2147483650" r:id="rId5"/>
    <p:sldLayoutId id="2147483682" r:id="rId6"/>
    <p:sldLayoutId id="2147483667" r:id="rId7"/>
    <p:sldLayoutId id="2147483668" r:id="rId8"/>
    <p:sldLayoutId id="2147483656" r:id="rId9"/>
    <p:sldLayoutId id="2147483677" r:id="rId10"/>
    <p:sldLayoutId id="2147483664" r:id="rId11"/>
    <p:sldLayoutId id="2147483678" r:id="rId12"/>
    <p:sldLayoutId id="2147483679" r:id="rId13"/>
    <p:sldLayoutId id="2147483680" r:id="rId14"/>
    <p:sldLayoutId id="2147483673" r:id="rId15"/>
    <p:sldLayoutId id="2147483681"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northcarolinahealthnews.org/2018/05/02/stroke-survivors-therapists-progress-duke-camp/" TargetMode="External"/><Relationship Id="rId2" Type="http://schemas.openxmlformats.org/officeDocument/2006/relationships/image" Target="../media/image8.jpg"/><Relationship Id="rId1" Type="http://schemas.openxmlformats.org/officeDocument/2006/relationships/slideLayout" Target="../slideLayouts/slideLayout8.xml"/><Relationship Id="rId5" Type="http://schemas.openxmlformats.org/officeDocument/2006/relationships/hyperlink" Target="https://creativecommons.org/licenses/by-nd/3.0/"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DF1622E7-8A65-41B3-A580-D41862C0882A}"/>
              </a:ext>
            </a:extLst>
          </p:cNvPr>
          <p:cNvPicPr>
            <a:picLocks noGrp="1" noChangeAspect="1"/>
          </p:cNvPicPr>
          <p:nvPr>
            <p:ph type="pic" sz="quarter" idx="16"/>
          </p:nvPr>
        </p:nvPicPr>
        <p:blipFill>
          <a:blip r:embed="rId2"/>
          <a:srcRect/>
          <a:stretch/>
        </p:blipFill>
        <p:spPr>
          <a:xfrm>
            <a:off x="219128" y="149433"/>
            <a:ext cx="2999887" cy="1206958"/>
          </a:xfrm>
        </p:spPr>
      </p:pic>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699578" y="387381"/>
            <a:ext cx="6273294" cy="3017444"/>
          </a:xfrm>
        </p:spPr>
        <p:txBody>
          <a:bodyPr>
            <a:normAutofit fontScale="90000"/>
          </a:bodyPr>
          <a:lstStyle/>
          <a:p>
            <a:r>
              <a:rPr lang="en-US" dirty="0"/>
              <a:t>New Beginnings, ABI &amp; Stroke Recovery Association</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699578" y="4374997"/>
            <a:ext cx="5050971" cy="1143191"/>
          </a:xfrm>
        </p:spPr>
        <p:txBody>
          <a:bodyPr>
            <a:normAutofit/>
          </a:bodyPr>
          <a:lstStyle/>
          <a:p>
            <a:r>
              <a:rPr lang="en-US" dirty="0"/>
              <a:t>Community Integration - $20,000</a:t>
            </a:r>
          </a:p>
        </p:txBody>
      </p:sp>
      <p:sp>
        <p:nvSpPr>
          <p:cNvPr id="17" name="Text Placeholder 16">
            <a:extLst>
              <a:ext uri="{FF2B5EF4-FFF2-40B4-BE49-F238E27FC236}">
                <a16:creationId xmlns:a16="http://schemas.microsoft.com/office/drawing/2014/main" id="{A801DCC8-3AD5-4A76-8E21-3CCFD3370628}"/>
              </a:ext>
            </a:extLst>
          </p:cNvPr>
          <p:cNvSpPr>
            <a:spLocks noGrp="1"/>
          </p:cNvSpPr>
          <p:nvPr>
            <p:ph type="body" sz="quarter" idx="13"/>
          </p:nvPr>
        </p:nvSpPr>
        <p:spPr>
          <a:xfrm>
            <a:off x="5716203" y="3770397"/>
            <a:ext cx="4225818" cy="587979"/>
          </a:xfrm>
        </p:spPr>
        <p:txBody>
          <a:bodyPr>
            <a:normAutofit/>
          </a:bodyPr>
          <a:lstStyle/>
          <a:p>
            <a:r>
              <a:rPr lang="en-US" sz="2400" b="1" dirty="0"/>
              <a:t>United Way Funding</a:t>
            </a:r>
          </a:p>
        </p:txBody>
      </p:sp>
      <p:pic>
        <p:nvPicPr>
          <p:cNvPr id="5" name="Picture 4" descr="A picture containing text, font, graphics, logo&#10;&#10;Description automatically generated">
            <a:extLst>
              <a:ext uri="{FF2B5EF4-FFF2-40B4-BE49-F238E27FC236}">
                <a16:creationId xmlns:a16="http://schemas.microsoft.com/office/drawing/2014/main" id="{14BE4E3A-7520-FDC4-836A-8944699AFAD2}"/>
              </a:ext>
            </a:extLst>
          </p:cNvPr>
          <p:cNvPicPr>
            <a:picLocks noChangeAspect="1"/>
          </p:cNvPicPr>
          <p:nvPr/>
        </p:nvPicPr>
        <p:blipFill>
          <a:blip r:embed="rId3"/>
          <a:stretch>
            <a:fillRect/>
          </a:stretch>
        </p:blipFill>
        <p:spPr>
          <a:xfrm>
            <a:off x="1726250" y="4902651"/>
            <a:ext cx="3404609" cy="1955349"/>
          </a:xfrm>
          <a:prstGeom prst="rect">
            <a:avLst/>
          </a:prstGeom>
        </p:spPr>
      </p:pic>
    </p:spTree>
    <p:extLst>
      <p:ext uri="{BB962C8B-B14F-4D97-AF65-F5344CB8AC3E}">
        <p14:creationId xmlns:p14="http://schemas.microsoft.com/office/powerpoint/2010/main" val="164242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a:xfrm>
            <a:off x="7442200" y="1191586"/>
            <a:ext cx="4295372" cy="1950624"/>
          </a:xfrm>
        </p:spPr>
        <p:txBody>
          <a:bodyPr>
            <a:normAutofit/>
          </a:bodyPr>
          <a:lstStyle/>
          <a:p>
            <a:r>
              <a:rPr lang="en-US" dirty="0"/>
              <a:t>Individuals helped</a:t>
            </a:r>
            <a:br>
              <a:rPr lang="en-US" dirty="0"/>
            </a:br>
            <a:r>
              <a:rPr lang="en-US" dirty="0"/>
              <a:t>in 2023-24</a:t>
            </a:r>
            <a:br>
              <a:rPr lang="en-US" dirty="0"/>
            </a:br>
            <a:endParaRPr lang="en-US" dirty="0"/>
          </a:p>
        </p:txBody>
      </p:sp>
      <p:sp>
        <p:nvSpPr>
          <p:cNvPr id="3" name="Content Placeholder 2">
            <a:extLst>
              <a:ext uri="{FF2B5EF4-FFF2-40B4-BE49-F238E27FC236}">
                <a16:creationId xmlns:a16="http://schemas.microsoft.com/office/drawing/2014/main" id="{D633D4FE-F554-41E3-B768-8EE98FC1E996}"/>
              </a:ext>
            </a:extLst>
          </p:cNvPr>
          <p:cNvSpPr>
            <a:spLocks noGrp="1"/>
          </p:cNvSpPr>
          <p:nvPr>
            <p:ph idx="1"/>
          </p:nvPr>
        </p:nvSpPr>
        <p:spPr>
          <a:xfrm>
            <a:off x="7223461" y="2979840"/>
            <a:ext cx="4732850" cy="2962933"/>
          </a:xfrm>
        </p:spPr>
        <p:txBody>
          <a:bodyPr vert="horz" lIns="0" tIns="45720" rIns="91440" bIns="45720" numCol="1" rtlCol="0" anchor="t">
            <a:normAutofit/>
          </a:bodyPr>
          <a:lstStyle/>
          <a:p>
            <a:endParaRPr lang="en-US" sz="2200" dirty="0"/>
          </a:p>
          <a:p>
            <a:r>
              <a:rPr lang="en-US" sz="2200" dirty="0"/>
              <a:t>Community Integration – 102 individuals</a:t>
            </a:r>
          </a:p>
        </p:txBody>
      </p:sp>
      <p:pic>
        <p:nvPicPr>
          <p:cNvPr id="7" name="Picture Placeholder 6">
            <a:extLst>
              <a:ext uri="{FF2B5EF4-FFF2-40B4-BE49-F238E27FC236}">
                <a16:creationId xmlns:a16="http://schemas.microsoft.com/office/drawing/2014/main" id="{E21AA9BB-47B1-750C-1439-29CF25C100E7}"/>
              </a:ext>
            </a:extLst>
          </p:cNvPr>
          <p:cNvPicPr>
            <a:picLocks noGrp="1" noChangeAspect="1"/>
          </p:cNvPicPr>
          <p:nvPr>
            <p:ph type="pic" sz="quarter" idx="13"/>
          </p:nvPr>
        </p:nvPicPr>
        <p:blipFill>
          <a:blip r:embed="rId2"/>
          <a:srcRect l="15000" r="15000"/>
          <a:stretch/>
        </p:blipFill>
        <p:spPr>
          <a:xfrm>
            <a:off x="-4572" y="5830"/>
            <a:ext cx="3438144" cy="3438144"/>
          </a:xfrm>
        </p:spPr>
      </p:pic>
      <p:pic>
        <p:nvPicPr>
          <p:cNvPr id="10" name="Picture Placeholder 9">
            <a:extLst>
              <a:ext uri="{FF2B5EF4-FFF2-40B4-BE49-F238E27FC236}">
                <a16:creationId xmlns:a16="http://schemas.microsoft.com/office/drawing/2014/main" id="{3D0BD2F6-6B5B-02F4-606B-7577C1C3FB6E}"/>
              </a:ext>
            </a:extLst>
          </p:cNvPr>
          <p:cNvPicPr>
            <a:picLocks noGrp="1" noChangeAspect="1"/>
          </p:cNvPicPr>
          <p:nvPr>
            <p:ph type="pic" sz="quarter" idx="14"/>
          </p:nvPr>
        </p:nvPicPr>
        <p:blipFill>
          <a:blip r:embed="rId3"/>
          <a:srcRect l="10819" r="10819"/>
          <a:stretch/>
        </p:blipFill>
        <p:spPr/>
      </p:pic>
    </p:spTree>
    <p:extLst>
      <p:ext uri="{BB962C8B-B14F-4D97-AF65-F5344CB8AC3E}">
        <p14:creationId xmlns:p14="http://schemas.microsoft.com/office/powerpoint/2010/main" val="33848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CC9C-7429-45B0-8103-C0D206342BE7}"/>
              </a:ext>
            </a:extLst>
          </p:cNvPr>
          <p:cNvSpPr>
            <a:spLocks noGrp="1"/>
          </p:cNvSpPr>
          <p:nvPr>
            <p:ph type="title"/>
          </p:nvPr>
        </p:nvSpPr>
        <p:spPr>
          <a:xfrm>
            <a:off x="671946" y="209202"/>
            <a:ext cx="5911735" cy="902393"/>
          </a:xfrm>
        </p:spPr>
        <p:txBody>
          <a:bodyPr lIns="0">
            <a:normAutofit/>
          </a:bodyPr>
          <a:lstStyle/>
          <a:p>
            <a:r>
              <a:rPr lang="en-US" dirty="0">
                <a:solidFill>
                  <a:schemeClr val="tx1"/>
                </a:solidFill>
              </a:rPr>
              <a:t>Program Descriptions</a:t>
            </a:r>
          </a:p>
        </p:txBody>
      </p:sp>
      <p:sp>
        <p:nvSpPr>
          <p:cNvPr id="3" name="Content Placeholder 2">
            <a:extLst>
              <a:ext uri="{FF2B5EF4-FFF2-40B4-BE49-F238E27FC236}">
                <a16:creationId xmlns:a16="http://schemas.microsoft.com/office/drawing/2014/main" id="{02DFCE27-D56E-4D7D-9A28-3C699A6B64C9}"/>
              </a:ext>
            </a:extLst>
          </p:cNvPr>
          <p:cNvSpPr>
            <a:spLocks noGrp="1"/>
          </p:cNvSpPr>
          <p:nvPr>
            <p:ph idx="1"/>
          </p:nvPr>
        </p:nvSpPr>
        <p:spPr>
          <a:xfrm>
            <a:off x="671946" y="1246909"/>
            <a:ext cx="5911735" cy="4950692"/>
          </a:xfrm>
        </p:spPr>
        <p:txBody>
          <a:bodyPr vert="horz" lIns="0" tIns="45720" rIns="91440" bIns="45720" rtlCol="0" anchor="t">
            <a:normAutofit/>
          </a:bodyPr>
          <a:lstStyle/>
          <a:p>
            <a:r>
              <a:rPr lang="en-US" sz="2000" dirty="0">
                <a:solidFill>
                  <a:schemeClr val="tx1"/>
                </a:solidFill>
              </a:rPr>
              <a:t>New Beginnings provides support to survivors and to their families and caregivers through adult day programming and caregiver support.  </a:t>
            </a:r>
          </a:p>
          <a:p>
            <a:r>
              <a:rPr lang="en-US" sz="2000" dirty="0">
                <a:solidFill>
                  <a:schemeClr val="tx1"/>
                </a:solidFill>
              </a:rPr>
              <a:t>Programs offered assist members by introducing them to programs that stimulate the brain to increase memory power and vision control, as well as giving members the tools necessary for them to make sound decisions.  They also offer fitness classes specifically geared towards survivors which helps increase their physical strength and, in some cases, can assist them with mobility so they no longer require assistive devices.  </a:t>
            </a:r>
          </a:p>
          <a:p>
            <a:r>
              <a:rPr lang="en-US" sz="2000" dirty="0">
                <a:solidFill>
                  <a:schemeClr val="tx1"/>
                </a:solidFill>
              </a:rPr>
              <a:t>Hot, nutritious lunches and basic fruit options are provided at the Centre for a small fee.  For some, this is the only hot meal they receive each day.  </a:t>
            </a:r>
          </a:p>
        </p:txBody>
      </p:sp>
      <p:pic>
        <p:nvPicPr>
          <p:cNvPr id="5" name="Picture 4" descr="A picture containing graphics, clipart, symbol, logo&#10;&#10;Description automatically generated">
            <a:extLst>
              <a:ext uri="{FF2B5EF4-FFF2-40B4-BE49-F238E27FC236}">
                <a16:creationId xmlns:a16="http://schemas.microsoft.com/office/drawing/2014/main" id="{76D8F531-110C-BF94-97CC-BE55B3B89F6C}"/>
              </a:ext>
            </a:extLst>
          </p:cNvPr>
          <p:cNvPicPr>
            <a:picLocks noChangeAspect="1"/>
          </p:cNvPicPr>
          <p:nvPr/>
        </p:nvPicPr>
        <p:blipFill>
          <a:blip r:embed="rId2"/>
          <a:stretch>
            <a:fillRect/>
          </a:stretch>
        </p:blipFill>
        <p:spPr>
          <a:xfrm>
            <a:off x="10635183" y="359987"/>
            <a:ext cx="884871" cy="902393"/>
          </a:xfrm>
          <a:prstGeom prst="rect">
            <a:avLst/>
          </a:prstGeom>
        </p:spPr>
      </p:pic>
      <p:pic>
        <p:nvPicPr>
          <p:cNvPr id="13" name="Picture Placeholder 12" descr="A person in a wheelchair next to a person in a vehicle&#10;&#10;Description automatically generated with low confidence">
            <a:extLst>
              <a:ext uri="{FF2B5EF4-FFF2-40B4-BE49-F238E27FC236}">
                <a16:creationId xmlns:a16="http://schemas.microsoft.com/office/drawing/2014/main" id="{C8030E2E-ED38-5C0A-0590-495BDC9B14EC}"/>
              </a:ext>
            </a:extLst>
          </p:cNvPr>
          <p:cNvPicPr>
            <a:picLocks noGrp="1" noChangeAspect="1"/>
          </p:cNvPicPr>
          <p:nvPr>
            <p:ph type="pic" sz="quarter" idx="10"/>
          </p:nvPr>
        </p:nvPicPr>
        <p:blipFill>
          <a:blip r:embed="rId3"/>
          <a:srcRect t="11415" b="11415"/>
          <a:stretch>
            <a:fillRect/>
          </a:stretch>
        </p:blipFill>
        <p:spPr>
          <a:xfrm>
            <a:off x="6583681" y="2180244"/>
            <a:ext cx="5328503" cy="3084021"/>
          </a:xfrm>
        </p:spPr>
      </p:pic>
    </p:spTree>
    <p:extLst>
      <p:ext uri="{BB962C8B-B14F-4D97-AF65-F5344CB8AC3E}">
        <p14:creationId xmlns:p14="http://schemas.microsoft.com/office/powerpoint/2010/main" val="2906482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rot="16200000">
            <a:off x="-2374585" y="2766221"/>
            <a:ext cx="6858002" cy="1325563"/>
          </a:xfrm>
        </p:spPr>
        <p:txBody>
          <a:bodyPr/>
          <a:lstStyle/>
          <a:p>
            <a:r>
              <a:rPr lang="en-US" dirty="0"/>
              <a:t>Program Results</a:t>
            </a:r>
          </a:p>
        </p:txBody>
      </p:sp>
      <p:sp>
        <p:nvSpPr>
          <p:cNvPr id="10" name="Text Placeholder 9">
            <a:extLst>
              <a:ext uri="{FF2B5EF4-FFF2-40B4-BE49-F238E27FC236}">
                <a16:creationId xmlns:a16="http://schemas.microsoft.com/office/drawing/2014/main" id="{06229164-7E26-4228-8078-D25BF57BBE19}"/>
              </a:ext>
            </a:extLst>
          </p:cNvPr>
          <p:cNvSpPr>
            <a:spLocks noGrp="1"/>
          </p:cNvSpPr>
          <p:nvPr>
            <p:ph type="body" sz="quarter" idx="10"/>
          </p:nvPr>
        </p:nvSpPr>
        <p:spPr>
          <a:xfrm>
            <a:off x="4854631" y="491491"/>
            <a:ext cx="4214198" cy="805294"/>
          </a:xfrm>
        </p:spPr>
        <p:txBody>
          <a:bodyPr>
            <a:normAutofit/>
          </a:bodyPr>
          <a:lstStyle/>
          <a:p>
            <a:r>
              <a:rPr lang="en-US" dirty="0">
                <a:solidFill>
                  <a:schemeClr val="tx1"/>
                </a:solidFill>
              </a:rPr>
              <a:t>Community Integration</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idx="1"/>
          </p:nvPr>
        </p:nvSpPr>
        <p:spPr>
          <a:xfrm>
            <a:off x="2996558" y="1368144"/>
            <a:ext cx="8208997" cy="2439085"/>
          </a:xfrm>
        </p:spPr>
        <p:txBody>
          <a:bodyPr vert="horz" lIns="91440" tIns="45720" rIns="91440" bIns="45720" rtlCol="0" anchor="t">
            <a:normAutofit/>
          </a:bodyPr>
          <a:lstStyle/>
          <a:p>
            <a:pPr lvl="0"/>
            <a:r>
              <a:rPr lang="en-US" sz="1800" dirty="0"/>
              <a:t>100% of members have access to a cellphone, computer or tablet.  Members are taught how to use social media chat features to decrease isolation, access coupon apps that help make shopping more affordable and use brain training apps designed to supercharge cognitive skills</a:t>
            </a:r>
          </a:p>
          <a:p>
            <a:pPr lvl="0"/>
            <a:r>
              <a:rPr lang="en-US" sz="1800" dirty="0"/>
              <a:t>27% of members have shown improvement in their baseline Seniors Fitness Test</a:t>
            </a:r>
          </a:p>
        </p:txBody>
      </p:sp>
      <p:pic>
        <p:nvPicPr>
          <p:cNvPr id="4" name="Picture 3" descr="A logo on a black background&#10;&#10;Description automatically generated with low confidence">
            <a:extLst>
              <a:ext uri="{FF2B5EF4-FFF2-40B4-BE49-F238E27FC236}">
                <a16:creationId xmlns:a16="http://schemas.microsoft.com/office/drawing/2014/main" id="{6B5C9CCD-B837-D274-34EA-BE986176C87B}"/>
              </a:ext>
            </a:extLst>
          </p:cNvPr>
          <p:cNvPicPr>
            <a:picLocks noChangeAspect="1"/>
          </p:cNvPicPr>
          <p:nvPr/>
        </p:nvPicPr>
        <p:blipFill>
          <a:blip r:embed="rId2"/>
          <a:stretch>
            <a:fillRect/>
          </a:stretch>
        </p:blipFill>
        <p:spPr>
          <a:xfrm>
            <a:off x="302582" y="5721263"/>
            <a:ext cx="1503668" cy="636522"/>
          </a:xfrm>
          <a:prstGeom prst="rect">
            <a:avLst/>
          </a:prstGeom>
        </p:spPr>
      </p:pic>
      <p:pic>
        <p:nvPicPr>
          <p:cNvPr id="14" name="Picture Placeholder 8">
            <a:extLst>
              <a:ext uri="{FF2B5EF4-FFF2-40B4-BE49-F238E27FC236}">
                <a16:creationId xmlns:a16="http://schemas.microsoft.com/office/drawing/2014/main" id="{DD0FE18B-F72D-00BD-58E9-2DAA6891F54B}"/>
              </a:ext>
            </a:extLst>
          </p:cNvPr>
          <p:cNvPicPr>
            <a:picLocks noChangeAspect="1"/>
          </p:cNvPicPr>
          <p:nvPr/>
        </p:nvPicPr>
        <p:blipFill>
          <a:blip r:embed="rId3"/>
          <a:srcRect t="10468" b="10468"/>
          <a:stretch/>
        </p:blipFill>
        <p:spPr>
          <a:xfrm>
            <a:off x="4622767" y="3429000"/>
            <a:ext cx="4956577" cy="2868759"/>
          </a:xfrm>
          <a:prstGeom prst="rect">
            <a:avLst/>
          </a:prstGeom>
        </p:spPr>
      </p:pic>
    </p:spTree>
    <p:extLst>
      <p:ext uri="{BB962C8B-B14F-4D97-AF65-F5344CB8AC3E}">
        <p14:creationId xmlns:p14="http://schemas.microsoft.com/office/powerpoint/2010/main" val="134637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07C42-2E7B-40D1-A2FD-075F7DB39973}"/>
              </a:ext>
            </a:extLst>
          </p:cNvPr>
          <p:cNvSpPr>
            <a:spLocks noGrp="1"/>
          </p:cNvSpPr>
          <p:nvPr>
            <p:ph type="title"/>
          </p:nvPr>
        </p:nvSpPr>
        <p:spPr>
          <a:xfrm>
            <a:off x="6450675" y="332510"/>
            <a:ext cx="4896775" cy="698268"/>
          </a:xfrm>
        </p:spPr>
        <p:txBody>
          <a:bodyPr/>
          <a:lstStyle/>
          <a:p>
            <a:r>
              <a:rPr lang="en-US" dirty="0"/>
              <a:t>Testimonials</a:t>
            </a:r>
          </a:p>
        </p:txBody>
      </p:sp>
      <p:sp>
        <p:nvSpPr>
          <p:cNvPr id="3" name="Text Placeholder 2">
            <a:extLst>
              <a:ext uri="{FF2B5EF4-FFF2-40B4-BE49-F238E27FC236}">
                <a16:creationId xmlns:a16="http://schemas.microsoft.com/office/drawing/2014/main" id="{9846EDBD-9882-4D3C-866D-07301A03447F}"/>
              </a:ext>
            </a:extLst>
          </p:cNvPr>
          <p:cNvSpPr>
            <a:spLocks noGrp="1" noRot="1" noMove="1" noResize="1" noEditPoints="1" noAdjustHandles="1" noChangeArrowheads="1" noChangeShapeType="1"/>
          </p:cNvSpPr>
          <p:nvPr>
            <p:ph type="body" idx="1"/>
          </p:nvPr>
        </p:nvSpPr>
        <p:spPr>
          <a:xfrm>
            <a:off x="6450675" y="1030779"/>
            <a:ext cx="5336771" cy="5058872"/>
          </a:xfrm>
        </p:spPr>
        <p:txBody>
          <a:bodyPr>
            <a:normAutofit/>
          </a:bodyPr>
          <a:lstStyle/>
          <a:p>
            <a:r>
              <a:rPr lang="en-US" sz="2400" dirty="0"/>
              <a:t>Stroke Survivor:</a:t>
            </a:r>
          </a:p>
          <a:p>
            <a:r>
              <a:rPr lang="en-US" sz="2400" dirty="0"/>
              <a:t>“I have been a member for 2 years and I am now able to feel muscle in my arms and legs since I have committed to exercising in the program 3-4 days per week.  I am also able to stand for longer periods of time and my balance has improved.  I no longer struggle to get up from a chair and feel much better overall.  I have also lost 100 pounds and been able to keep it off.”</a:t>
            </a:r>
          </a:p>
        </p:txBody>
      </p:sp>
      <p:pic>
        <p:nvPicPr>
          <p:cNvPr id="9" name="Picture Placeholder 8">
            <a:extLst>
              <a:ext uri="{FF2B5EF4-FFF2-40B4-BE49-F238E27FC236}">
                <a16:creationId xmlns:a16="http://schemas.microsoft.com/office/drawing/2014/main" id="{004A3D7E-4C42-1E9C-8561-C984BC929734}"/>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12930" r="12930"/>
          <a:stretch/>
        </p:blipFill>
        <p:spPr>
          <a:xfrm>
            <a:off x="4398" y="624690"/>
            <a:ext cx="6044097" cy="6215204"/>
          </a:xfrm>
        </p:spPr>
      </p:pic>
      <p:pic>
        <p:nvPicPr>
          <p:cNvPr id="4" name="Picture 3" descr="A logo on a black background&#10;&#10;Description automatically generated with low confidence">
            <a:extLst>
              <a:ext uri="{FF2B5EF4-FFF2-40B4-BE49-F238E27FC236}">
                <a16:creationId xmlns:a16="http://schemas.microsoft.com/office/drawing/2014/main" id="{1A4CAF68-9B2E-7510-E320-319C0C529959}"/>
              </a:ext>
            </a:extLst>
          </p:cNvPr>
          <p:cNvPicPr>
            <a:picLocks noChangeAspect="1"/>
          </p:cNvPicPr>
          <p:nvPr/>
        </p:nvPicPr>
        <p:blipFill>
          <a:blip r:embed="rId4"/>
          <a:stretch>
            <a:fillRect/>
          </a:stretch>
        </p:blipFill>
        <p:spPr>
          <a:xfrm>
            <a:off x="9956206" y="5827221"/>
            <a:ext cx="1906632" cy="807102"/>
          </a:xfrm>
          <a:prstGeom prst="rect">
            <a:avLst/>
          </a:prstGeom>
        </p:spPr>
      </p:pic>
      <p:sp>
        <p:nvSpPr>
          <p:cNvPr id="5" name="TextBox 4">
            <a:extLst>
              <a:ext uri="{FF2B5EF4-FFF2-40B4-BE49-F238E27FC236}">
                <a16:creationId xmlns:a16="http://schemas.microsoft.com/office/drawing/2014/main" id="{1F1AC269-B1D4-EFDC-7689-31B2A27F76A0}"/>
              </a:ext>
            </a:extLst>
          </p:cNvPr>
          <p:cNvSpPr txBox="1"/>
          <p:nvPr/>
        </p:nvSpPr>
        <p:spPr>
          <a:xfrm>
            <a:off x="4398" y="6839894"/>
            <a:ext cx="6044097" cy="230832"/>
          </a:xfrm>
          <a:prstGeom prst="rect">
            <a:avLst/>
          </a:prstGeom>
          <a:noFill/>
        </p:spPr>
        <p:txBody>
          <a:bodyPr wrap="square" rtlCol="0">
            <a:spAutoFit/>
          </a:bodyPr>
          <a:lstStyle/>
          <a:p>
            <a:r>
              <a:rPr lang="en-US" sz="900">
                <a:hlinkClick r:id="rId3" tooltip="https://www.northcarolinahealthnews.org/2018/05/02/stroke-survivors-therapists-progress-duke-camp/"/>
              </a:rPr>
              <a:t>This Photo</a:t>
            </a:r>
            <a:r>
              <a:rPr lang="en-US" sz="900"/>
              <a:t> by Unknown Author is licensed under </a:t>
            </a:r>
            <a:r>
              <a:rPr lang="en-US" sz="900">
                <a:hlinkClick r:id="rId5" tooltip="https://creativecommons.org/licenses/by-nd/3.0/"/>
              </a:rPr>
              <a:t>CC BY-ND</a:t>
            </a:r>
            <a:endParaRPr lang="en-US" sz="900"/>
          </a:p>
        </p:txBody>
      </p:sp>
    </p:spTree>
    <p:extLst>
      <p:ext uri="{BB962C8B-B14F-4D97-AF65-F5344CB8AC3E}">
        <p14:creationId xmlns:p14="http://schemas.microsoft.com/office/powerpoint/2010/main" val="787891941"/>
      </p:ext>
    </p:extLst>
  </p:cSld>
  <p:clrMapOvr>
    <a:masterClrMapping/>
  </p:clrMapOvr>
</p:sld>
</file>

<file path=ppt/theme/theme1.xml><?xml version="1.0" encoding="utf-8"?>
<a:theme xmlns:a="http://schemas.openxmlformats.org/drawingml/2006/main" name="Office Theme">
  <a:themeElements>
    <a:clrScheme name="Custom 19">
      <a:dk1>
        <a:sysClr val="windowText" lastClr="000000"/>
      </a:dk1>
      <a:lt1>
        <a:sysClr val="window" lastClr="FFFFFF"/>
      </a:lt1>
      <a:dk2>
        <a:srgbClr val="44546A"/>
      </a:dk2>
      <a:lt2>
        <a:srgbClr val="E7E6E6"/>
      </a:lt2>
      <a:accent1>
        <a:srgbClr val="7F7F7F"/>
      </a:accent1>
      <a:accent2>
        <a:srgbClr val="FFFFFF"/>
      </a:accent2>
      <a:accent3>
        <a:srgbClr val="AEABAB"/>
      </a:accent3>
      <a:accent4>
        <a:srgbClr val="AEABAB"/>
      </a:accent4>
      <a:accent5>
        <a:srgbClr val="D0CECE"/>
      </a:accent5>
      <a:accent6>
        <a:srgbClr val="CBCBCB"/>
      </a:accent6>
      <a:hlink>
        <a:srgbClr val="0563C1"/>
      </a:hlink>
      <a:folHlink>
        <a:srgbClr val="034A90"/>
      </a:folHlink>
    </a:clrScheme>
    <a:fontScheme name="Custom 6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Conference_tm78298634_Win32_LW_v2.potx" id="{0F3F6A9A-0696-4F7F-9D02-7A660C5098B9}" vid="{73EB71B4-2D8A-48D2-AA1A-AE8FAA16FC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3269CC-2AC8-48AE-8176-E481F45EB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FC87C8F-F87B-4D7A-AA05-EBC7DA9C67ED}">
  <ds:schemaRefs>
    <ds:schemaRef ds:uri="http://purl.org/dc/dcmitype/"/>
    <ds:schemaRef ds:uri="230e9df3-be65-4c73-a93b-d1236ebd677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sharepoint/v3"/>
    <ds:schemaRef ds:uri="http://schemas.microsoft.com/office/2006/documentManagement/types"/>
    <ds:schemaRef ds:uri="16c05727-aa75-4e4a-9b5f-8a80a1165891"/>
    <ds:schemaRef ds:uri="71af3243-3dd4-4a8d-8c0d-dd76da1f02a5"/>
    <ds:schemaRef ds:uri="http://www.w3.org/XML/1998/namespace"/>
    <ds:schemaRef ds:uri="http://purl.org/dc/terms/"/>
  </ds:schemaRefs>
</ds:datastoreItem>
</file>

<file path=customXml/itemProps3.xml><?xml version="1.0" encoding="utf-8"?>
<ds:datastoreItem xmlns:ds="http://schemas.openxmlformats.org/officeDocument/2006/customXml" ds:itemID="{81D31630-1B84-4A08-99C6-CB51F30BB3E2}">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Colorful conference presentation</Template>
  <TotalTime>646</TotalTime>
  <Words>312</Words>
  <Application>Microsoft Office PowerPoint</Application>
  <PresentationFormat>Widescreen</PresentationFormat>
  <Paragraphs>18</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Gill Sans Nova</vt:lpstr>
      <vt:lpstr>Office Theme</vt:lpstr>
      <vt:lpstr>New Beginnings, ABI &amp; Stroke Recovery Association</vt:lpstr>
      <vt:lpstr>Individuals helped in 2023-24 </vt:lpstr>
      <vt:lpstr>Program Descriptions</vt:lpstr>
      <vt:lpstr>Program Results</vt:lpstr>
      <vt:lpstr>Testimonials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Brothers Big Sisters Sarnia-Lambton</dc:title>
  <dc:creator>Pamela Bodkin</dc:creator>
  <cp:lastModifiedBy>Pamela Bodkin</cp:lastModifiedBy>
  <cp:revision>24</cp:revision>
  <cp:lastPrinted>2023-05-23T13:38:32Z</cp:lastPrinted>
  <dcterms:created xsi:type="dcterms:W3CDTF">2023-05-01T16:22:16Z</dcterms:created>
  <dcterms:modified xsi:type="dcterms:W3CDTF">2024-05-28T15:07:03Z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