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99" r:id="rId6"/>
    <p:sldId id="286" r:id="rId7"/>
    <p:sldId id="264" r:id="rId8"/>
    <p:sldId id="289"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0" d="100"/>
          <a:sy n="90" d="100"/>
        </p:scale>
        <p:origin x="576" y="6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6306CAD-01BF-4A36-89A1-76183660094C}" type="datetimeFigureOut">
              <a:rPr lang="en-US" smtClean="0"/>
              <a:t>5/28/2024</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1B3ADA9-1F11-4760-8ADD-071EFA0A529A}" type="datetimeFigureOut">
              <a:rPr lang="en-US" smtClean="0"/>
              <a:t>5/28/2024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a:normAutofit/>
          </a:bodyPr>
          <a:lstStyle>
            <a:lvl1pPr marL="0" indent="0" algn="l">
              <a:lnSpc>
                <a:spcPct val="100000"/>
              </a:lnSpc>
              <a:buNone/>
              <a:defRPr sz="1600">
                <a:solidFill>
                  <a:schemeClr val="bg1"/>
                </a:solidFill>
              </a:defRPr>
            </a:lvl1pPr>
          </a:lstStyle>
          <a:p>
            <a:pPr lvl="0"/>
            <a:r>
              <a:rPr lang="en-US" dirty="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dirty="0"/>
              <a:t>Click icon to add picture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dirty="0"/>
              <a:t>Click icon to add picture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 gri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icture Placeholder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47" name="Picture Placeholder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0" name="Picture Placeholder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4" name="Title 1">
            <a:extLst>
              <a:ext uri="{FF2B5EF4-FFF2-40B4-BE49-F238E27FC236}">
                <a16:creationId xmlns:a16="http://schemas.microsoft.com/office/drawing/2014/main" id="{3F2D93AE-80E9-4043-9384-F0F06D6570A4}"/>
              </a:ext>
            </a:extLst>
          </p:cNvPr>
          <p:cNvSpPr>
            <a:spLocks noGrp="1"/>
          </p:cNvSpPr>
          <p:nvPr>
            <p:ph type="title"/>
          </p:nvPr>
        </p:nvSpPr>
        <p:spPr>
          <a:xfrm rot="16200000">
            <a:off x="-2476501"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2194718" y="4697806"/>
            <a:ext cx="2800350"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5" name="Content Placeholder 2">
            <a:extLst>
              <a:ext uri="{FF2B5EF4-FFF2-40B4-BE49-F238E27FC236}">
                <a16:creationId xmlns:a16="http://schemas.microsoft.com/office/drawing/2014/main" id="{9D493CB6-06D1-4AD2-924D-64007FFFAC01}"/>
              </a:ext>
            </a:extLst>
          </p:cNvPr>
          <p:cNvSpPr>
            <a:spLocks noGrp="1"/>
          </p:cNvSpPr>
          <p:nvPr>
            <p:ph idx="13"/>
          </p:nvPr>
        </p:nvSpPr>
        <p:spPr>
          <a:xfrm>
            <a:off x="9101931" y="4697805"/>
            <a:ext cx="2800351"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6" name="Content Placeholder 2">
            <a:extLst>
              <a:ext uri="{FF2B5EF4-FFF2-40B4-BE49-F238E27FC236}">
                <a16:creationId xmlns:a16="http://schemas.microsoft.com/office/drawing/2014/main" id="{D5B991DB-A408-4F6D-A8D0-5167D1E30767}"/>
              </a:ext>
            </a:extLst>
          </p:cNvPr>
          <p:cNvSpPr>
            <a:spLocks noGrp="1"/>
          </p:cNvSpPr>
          <p:nvPr>
            <p:ph idx="14"/>
          </p:nvPr>
        </p:nvSpPr>
        <p:spPr>
          <a:xfrm>
            <a:off x="5623718" y="1268809"/>
            <a:ext cx="2853532"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60" name="Date Placeholder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a:lstStyle>
            <a:lvl1pPr>
              <a:defRPr>
                <a:solidFill>
                  <a:schemeClr val="accent1">
                    <a:lumMod val="20000"/>
                    <a:lumOff val="80000"/>
                  </a:schemeClr>
                </a:solidFill>
              </a:defRPr>
            </a:lvl1pPr>
          </a:lstStyle>
          <a:p>
            <a:endParaRPr lang="en-US" dirty="0"/>
          </a:p>
        </p:txBody>
      </p:sp>
      <p:sp>
        <p:nvSpPr>
          <p:cNvPr id="61" name="Footer Placeholder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a:lstStyle>
            <a:lvl1pPr>
              <a:defRPr sz="900">
                <a:solidFill>
                  <a:schemeClr val="accent1">
                    <a:lumMod val="20000"/>
                    <a:lumOff val="80000"/>
                  </a:schemeClr>
                </a:solidFill>
              </a:defRPr>
            </a:lvl1pPr>
          </a:lstStyle>
          <a:p>
            <a:endParaRPr lang="en-US" dirty="0"/>
          </a:p>
        </p:txBody>
      </p:sp>
      <p:sp>
        <p:nvSpPr>
          <p:cNvPr id="62" name="Slide Number Placehold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2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80" name="Title 1">
            <a:extLst>
              <a:ext uri="{FF2B5EF4-FFF2-40B4-BE49-F238E27FC236}">
                <a16:creationId xmlns:a16="http://schemas.microsoft.com/office/drawing/2014/main" id="{BD315BE3-66BC-448E-AC25-B8B59C8001EA}"/>
              </a:ext>
            </a:extLst>
          </p:cNvPr>
          <p:cNvSpPr>
            <a:spLocks noGrp="1"/>
          </p:cNvSpPr>
          <p:nvPr>
            <p:ph type="title"/>
          </p:nvPr>
        </p:nvSpPr>
        <p:spPr>
          <a:xfrm>
            <a:off x="2820952" y="629616"/>
            <a:ext cx="6550096"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82" name="Rectangle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Date Placeholder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156" name="Footer Placeholder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157" name="Slide Number Placehold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and Framed Picture">
    <p:bg>
      <p:bgPr>
        <a:solidFill>
          <a:schemeClr val="accent4"/>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962786" y="1047146"/>
            <a:ext cx="4603750" cy="955826"/>
          </a:xfrm>
        </p:spPr>
        <p:txBody>
          <a:bodyPr lIns="0" anchor="t">
            <a:no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811301"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nline Image Placeholder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48" name="Text Placeholder 2">
            <a:extLst>
              <a:ext uri="{FF2B5EF4-FFF2-40B4-BE49-F238E27FC236}">
                <a16:creationId xmlns:a16="http://schemas.microsoft.com/office/drawing/2014/main" id="{7F604C77-9D98-476E-94D5-E470DD4AF761}"/>
              </a:ext>
            </a:extLst>
          </p:cNvPr>
          <p:cNvSpPr>
            <a:spLocks noGrp="1"/>
          </p:cNvSpPr>
          <p:nvPr>
            <p:ph type="body" idx="12"/>
          </p:nvPr>
        </p:nvSpPr>
        <p:spPr>
          <a:xfrm>
            <a:off x="3741177"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0" name="Online Image Placeholder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2" name="Text Placeholder 2">
            <a:extLst>
              <a:ext uri="{FF2B5EF4-FFF2-40B4-BE49-F238E27FC236}">
                <a16:creationId xmlns:a16="http://schemas.microsoft.com/office/drawing/2014/main" id="{FC62B88D-998E-4BF7-848E-A2874E941CD7}"/>
              </a:ext>
            </a:extLst>
          </p:cNvPr>
          <p:cNvSpPr>
            <a:spLocks noGrp="1"/>
          </p:cNvSpPr>
          <p:nvPr>
            <p:ph type="body" idx="14"/>
          </p:nvPr>
        </p:nvSpPr>
        <p:spPr>
          <a:xfrm>
            <a:off x="811301"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4" name="Online Image Placeholder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6" name="Text Placeholder 2">
            <a:extLst>
              <a:ext uri="{FF2B5EF4-FFF2-40B4-BE49-F238E27FC236}">
                <a16:creationId xmlns:a16="http://schemas.microsoft.com/office/drawing/2014/main" id="{FF3F35AF-A5CD-4066-97B9-902126AD3935}"/>
              </a:ext>
            </a:extLst>
          </p:cNvPr>
          <p:cNvSpPr>
            <a:spLocks noGrp="1"/>
          </p:cNvSpPr>
          <p:nvPr>
            <p:ph type="body" idx="16"/>
          </p:nvPr>
        </p:nvSpPr>
        <p:spPr>
          <a:xfrm>
            <a:off x="3741177"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8" name="Online Image Placeholder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endParaRPr lang="en-US" dirty="0"/>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a:lstStyle>
            <a:lvl1pPr>
              <a:defRPr sz="900">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accent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2074505" y="629616"/>
            <a:ext cx="8042991"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2">
            <a:extLst>
              <a:ext uri="{FF2B5EF4-FFF2-40B4-BE49-F238E27FC236}">
                <a16:creationId xmlns:a16="http://schemas.microsoft.com/office/drawing/2014/main" id="{EF16DA6B-95E3-47E1-84FF-3BC278B41388}"/>
              </a:ext>
            </a:extLst>
          </p:cNvPr>
          <p:cNvSpPr>
            <a:spLocks noGrp="1"/>
          </p:cNvSpPr>
          <p:nvPr>
            <p:ph type="body" idx="10"/>
          </p:nvPr>
        </p:nvSpPr>
        <p:spPr>
          <a:xfrm>
            <a:off x="956168"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8" name="Online Image Placeholder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9" name="Text Placeholder 2">
            <a:extLst>
              <a:ext uri="{FF2B5EF4-FFF2-40B4-BE49-F238E27FC236}">
                <a16:creationId xmlns:a16="http://schemas.microsoft.com/office/drawing/2014/main" id="{BDA65F58-E1F7-44CA-BD9C-34919803B82A}"/>
              </a:ext>
            </a:extLst>
          </p:cNvPr>
          <p:cNvSpPr>
            <a:spLocks noGrp="1"/>
          </p:cNvSpPr>
          <p:nvPr>
            <p:ph type="body" idx="12"/>
          </p:nvPr>
        </p:nvSpPr>
        <p:spPr>
          <a:xfrm>
            <a:off x="4969746"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0" name="Online Image Placeholder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2" name="Text Placeholder 2">
            <a:extLst>
              <a:ext uri="{FF2B5EF4-FFF2-40B4-BE49-F238E27FC236}">
                <a16:creationId xmlns:a16="http://schemas.microsoft.com/office/drawing/2014/main" id="{3235C0E0-A540-41F6-8358-8E19E9EFBA01}"/>
              </a:ext>
            </a:extLst>
          </p:cNvPr>
          <p:cNvSpPr>
            <a:spLocks noGrp="1"/>
          </p:cNvSpPr>
          <p:nvPr>
            <p:ph type="body" idx="14"/>
          </p:nvPr>
        </p:nvSpPr>
        <p:spPr>
          <a:xfrm>
            <a:off x="9050970"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3" name="Online Image Placeholder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657600" y="3296920"/>
            <a:ext cx="7315200" cy="674370"/>
          </a:xfrm>
        </p:spPr>
        <p:txBody>
          <a:bodyPr>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0"/>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3657600" y="4126230"/>
            <a:ext cx="7315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 name="Online Image Placeholder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a:normAutofit/>
          </a:bodyPr>
          <a:lstStyle>
            <a:lvl1pPr>
              <a:defRPr sz="1800">
                <a:solidFill>
                  <a:schemeClr val="bg1"/>
                </a:solidFill>
              </a:defRPr>
            </a:lvl1pPr>
          </a:lstStyle>
          <a:p>
            <a:r>
              <a:rPr lang="en-US"/>
              <a:t>Click icon to add online image</a:t>
            </a:r>
            <a:endParaRPr lang="en-US" dirty="0"/>
          </a:p>
        </p:txBody>
      </p:sp>
      <p:sp>
        <p:nvSpPr>
          <p:cNvPr id="33" name="Date Placeholder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35" name="Footer Placeholder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37" name="Slide Number Placehold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6575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5025" y="1333500"/>
            <a:ext cx="4493260" cy="1946275"/>
          </a:xfrm>
        </p:spPr>
        <p:txBody>
          <a:bodyPr anchor="b">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endParaRPr lang="en-US" dirty="0"/>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p:spPr>
        <p:txBody>
          <a:bodyPr/>
          <a:lstStyle>
            <a:lvl1pPr>
              <a:defRPr sz="900">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5025" y="2074089"/>
            <a:ext cx="5522750" cy="1492476"/>
          </a:xfrm>
        </p:spPr>
        <p:txBody>
          <a:bodyPr lIns="0" bIns="0" anchor="b">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a:normAutofit/>
          </a:bodyPr>
          <a:lstStyle>
            <a:lvl1pPr marL="0" indent="0" algn="ctr">
              <a:lnSpc>
                <a:spcPct val="150000"/>
              </a:lnSpc>
              <a:buNone/>
              <a:defRPr sz="1600">
                <a:solidFill>
                  <a:schemeClr val="bg1"/>
                </a:solidFill>
              </a:defRPr>
            </a:lvl1pPr>
          </a:lstStyle>
          <a:p>
            <a:r>
              <a:rPr lang="en-US" dirty="0"/>
              <a:t>Click to edit Master subtitle style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23" name="Date Placeholder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a:lstStyle>
            <a:lvl1pPr>
              <a:defRPr sz="900">
                <a:solidFill>
                  <a:schemeClr val="accent1">
                    <a:lumMod val="20000"/>
                    <a:lumOff val="80000"/>
                  </a:schemeClr>
                </a:solidFill>
              </a:defRPr>
            </a:lvl1pPr>
          </a:lstStyle>
          <a:p>
            <a:endParaRPr lang="en-US" dirty="0"/>
          </a:p>
        </p:txBody>
      </p:sp>
      <p:sp>
        <p:nvSpPr>
          <p:cNvPr id="24" name="Footer Placeholder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a:lstStyle>
            <a:lvl1pPr>
              <a:defRPr sz="900">
                <a:solidFill>
                  <a:schemeClr val="accent1">
                    <a:lumMod val="20000"/>
                    <a:lumOff val="80000"/>
                  </a:schemeClr>
                </a:solidFill>
              </a:defRPr>
            </a:lvl1pPr>
          </a:lstStyle>
          <a:p>
            <a:endParaRPr lang="en-US" dirty="0"/>
          </a:p>
        </p:txBody>
      </p:sp>
      <p:sp>
        <p:nvSpPr>
          <p:cNvPr id="25" name="Slide Number Placehold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anchor="t">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framed picture">
    <p:bg>
      <p:bgPr>
        <a:solidFill>
          <a:schemeClr val="accent3"/>
        </a:solidFill>
        <a:effectLst/>
      </p:bgPr>
    </p:bg>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2" name="Date Placeholder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a:lstStyle>
            <a:lvl1pPr>
              <a:defRPr sz="900">
                <a:solidFill>
                  <a:schemeClr val="accent3">
                    <a:lumMod val="20000"/>
                    <a:lumOff val="80000"/>
                  </a:schemeClr>
                </a:solidFill>
              </a:defRPr>
            </a:lvl1pPr>
          </a:lstStyle>
          <a:p>
            <a:endParaRPr lang="en-US" dirty="0"/>
          </a:p>
        </p:txBody>
      </p:sp>
      <p:sp>
        <p:nvSpPr>
          <p:cNvPr id="113" name="Footer Placeholder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a:lstStyle>
            <a:lvl1pPr>
              <a:defRPr sz="900">
                <a:solidFill>
                  <a:schemeClr val="accent3">
                    <a:lumMod val="20000"/>
                    <a:lumOff val="80000"/>
                  </a:schemeClr>
                </a:solidFill>
              </a:defRPr>
            </a:lvl1pPr>
          </a:lstStyle>
          <a:p>
            <a:endParaRPr lang="en-US" dirty="0"/>
          </a:p>
        </p:txBody>
      </p:sp>
      <p:sp>
        <p:nvSpPr>
          <p:cNvPr id="114" name="Slide Number Placehold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91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09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7" name="Rectangle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569720" y="3870960"/>
            <a:ext cx="9052560" cy="1363663"/>
          </a:xfrm>
        </p:spPr>
        <p:txBody>
          <a:bodyPr anchor="b">
            <a:normAutofit/>
          </a:bodyPr>
          <a:lstStyle>
            <a:lvl1pPr algn="ctr">
              <a:lnSpc>
                <a:spcPct val="100000"/>
              </a:lnSpc>
              <a:defRPr sz="2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569720" y="5405755"/>
            <a:ext cx="9052560" cy="476885"/>
          </a:xfrm>
        </p:spPr>
        <p:txBody>
          <a:bodyPr>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B5CEABB6-07DC-46E8-9B57-56EC44A396E5}" type="slidenum">
              <a:rPr lang="en-US" smtClean="0"/>
              <a:pPr/>
              <a:t>‹#›</a:t>
            </a:fld>
            <a:endParaRPr lang="en-US" dirty="0"/>
          </a:p>
        </p:txBody>
      </p:sp>
      <p:sp>
        <p:nvSpPr>
          <p:cNvPr id="11" name="Picture Placeholder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7" name="Picture Placeholder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25" name="Picture Placeholder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endParaRPr lang="en-US" dirty="0"/>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a:lstStyle/>
          <a:p>
            <a:r>
              <a:rPr lang="en-US"/>
              <a:t>Click icon to add picture</a:t>
            </a:r>
            <a:endParaRPr lang="en-US" dirty="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a:lstStyle>
            <a:lvl1pPr>
              <a:defRPr sz="900">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cellaneous content">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2">
            <a:extLst>
              <a:ext uri="{FF2B5EF4-FFF2-40B4-BE49-F238E27FC236}">
                <a16:creationId xmlns:a16="http://schemas.microsoft.com/office/drawing/2014/main" id="{4BBE4B76-BA2D-4EA4-A178-30F57AC1DFDB}"/>
              </a:ext>
            </a:extLst>
          </p:cNvPr>
          <p:cNvSpPr>
            <a:spLocks noGrp="1"/>
          </p:cNvSpPr>
          <p:nvPr>
            <p:ph type="body" idx="1" hasCustomPrompt="1"/>
          </p:nvPr>
        </p:nvSpPr>
        <p:spPr>
          <a:xfrm>
            <a:off x="838200"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78" name="Text Placeholder 4">
            <a:extLst>
              <a:ext uri="{FF2B5EF4-FFF2-40B4-BE49-F238E27FC236}">
                <a16:creationId xmlns:a16="http://schemas.microsoft.com/office/drawing/2014/main" id="{045FF175-F59F-4A69-B296-E046C778424F}"/>
              </a:ext>
            </a:extLst>
          </p:cNvPr>
          <p:cNvSpPr>
            <a:spLocks noGrp="1"/>
          </p:cNvSpPr>
          <p:nvPr>
            <p:ph type="body" sz="quarter" idx="3" hasCustomPrompt="1"/>
          </p:nvPr>
        </p:nvSpPr>
        <p:spPr>
          <a:xfrm>
            <a:off x="3562665" y="4398413"/>
            <a:ext cx="2342205"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0" name="Text Placeholder 2">
            <a:extLst>
              <a:ext uri="{FF2B5EF4-FFF2-40B4-BE49-F238E27FC236}">
                <a16:creationId xmlns:a16="http://schemas.microsoft.com/office/drawing/2014/main" id="{FBAA7D2D-B5F0-416A-A89F-1DC3E6A877E6}"/>
              </a:ext>
            </a:extLst>
          </p:cNvPr>
          <p:cNvSpPr>
            <a:spLocks noGrp="1"/>
          </p:cNvSpPr>
          <p:nvPr>
            <p:ph type="body" idx="13" hasCustomPrompt="1"/>
          </p:nvPr>
        </p:nvSpPr>
        <p:spPr>
          <a:xfrm>
            <a:off x="6298609"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2" name="Text Placeholder 2">
            <a:extLst>
              <a:ext uri="{FF2B5EF4-FFF2-40B4-BE49-F238E27FC236}">
                <a16:creationId xmlns:a16="http://schemas.microsoft.com/office/drawing/2014/main" id="{01187116-E25F-47A2-9BC5-532F3F42D317}"/>
              </a:ext>
            </a:extLst>
          </p:cNvPr>
          <p:cNvSpPr>
            <a:spLocks noGrp="1"/>
          </p:cNvSpPr>
          <p:nvPr>
            <p:ph type="body" idx="15" hasCustomPrompt="1"/>
          </p:nvPr>
        </p:nvSpPr>
        <p:spPr>
          <a:xfrm>
            <a:off x="9023074" y="4398057"/>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4" name="Text Placeholder 2">
            <a:extLst>
              <a:ext uri="{FF2B5EF4-FFF2-40B4-BE49-F238E27FC236}">
                <a16:creationId xmlns:a16="http://schemas.microsoft.com/office/drawing/2014/main" id="{B69B6CD5-B022-423C-A017-AD2D8FFA0665}"/>
              </a:ext>
            </a:extLst>
          </p:cNvPr>
          <p:cNvSpPr>
            <a:spLocks noGrp="1"/>
          </p:cNvSpPr>
          <p:nvPr>
            <p:ph type="body" idx="17"/>
          </p:nvPr>
        </p:nvSpPr>
        <p:spPr>
          <a:xfrm>
            <a:off x="838200"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6" name="Text Placeholder 2">
            <a:extLst>
              <a:ext uri="{FF2B5EF4-FFF2-40B4-BE49-F238E27FC236}">
                <a16:creationId xmlns:a16="http://schemas.microsoft.com/office/drawing/2014/main" id="{06A7180A-5FBF-4DE7-A668-E24E022DFA9E}"/>
              </a:ext>
            </a:extLst>
          </p:cNvPr>
          <p:cNvSpPr>
            <a:spLocks noGrp="1"/>
          </p:cNvSpPr>
          <p:nvPr>
            <p:ph type="body" idx="19"/>
          </p:nvPr>
        </p:nvSpPr>
        <p:spPr>
          <a:xfrm>
            <a:off x="6298609"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7" name="Text Placeholder 2">
            <a:extLst>
              <a:ext uri="{FF2B5EF4-FFF2-40B4-BE49-F238E27FC236}">
                <a16:creationId xmlns:a16="http://schemas.microsoft.com/office/drawing/2014/main" id="{2EFABF40-7E40-4F8A-80D3-DB5903EEBDF1}"/>
              </a:ext>
            </a:extLst>
          </p:cNvPr>
          <p:cNvSpPr>
            <a:spLocks noGrp="1"/>
          </p:cNvSpPr>
          <p:nvPr>
            <p:ph type="body" idx="20"/>
          </p:nvPr>
        </p:nvSpPr>
        <p:spPr>
          <a:xfrm>
            <a:off x="9023074"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8" name="Text Placeholder 2">
            <a:extLst>
              <a:ext uri="{FF2B5EF4-FFF2-40B4-BE49-F238E27FC236}">
                <a16:creationId xmlns:a16="http://schemas.microsoft.com/office/drawing/2014/main" id="{FFD10C91-B253-496D-889A-D48B1A0AA556}"/>
              </a:ext>
            </a:extLst>
          </p:cNvPr>
          <p:cNvSpPr>
            <a:spLocks noGrp="1"/>
          </p:cNvSpPr>
          <p:nvPr>
            <p:ph type="body" idx="21"/>
          </p:nvPr>
        </p:nvSpPr>
        <p:spPr>
          <a:xfrm>
            <a:off x="3562665"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410476" y="629616"/>
            <a:ext cx="9371048"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3" name="Date Placeholder 3">
            <a:extLst>
              <a:ext uri="{FF2B5EF4-FFF2-40B4-BE49-F238E27FC236}">
                <a16:creationId xmlns:a16="http://schemas.microsoft.com/office/drawing/2014/main" id="{3EDC5EF0-E937-47AD-8F93-11A7E031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94" name="Footer Placeholder 4">
            <a:extLst>
              <a:ext uri="{FF2B5EF4-FFF2-40B4-BE49-F238E27FC236}">
                <a16:creationId xmlns:a16="http://schemas.microsoft.com/office/drawing/2014/main" id="{4CB9AE8E-EB22-4097-951C-4A6E38B2D472}"/>
              </a:ext>
            </a:extLst>
          </p:cNvPr>
          <p:cNvSpPr>
            <a:spLocks noGrp="1"/>
          </p:cNvSpPr>
          <p:nvPr>
            <p:ph type="ftr" sz="quarter" idx="22"/>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95" name="Slide Number Placeholder 5">
            <a:extLst>
              <a:ext uri="{FF2B5EF4-FFF2-40B4-BE49-F238E27FC236}">
                <a16:creationId xmlns:a16="http://schemas.microsoft.com/office/drawing/2014/main" id="{D89D10F4-442B-4B78-B541-92469482E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50" r:id="rId5"/>
    <p:sldLayoutId id="2147483682" r:id="rId6"/>
    <p:sldLayoutId id="2147483667" r:id="rId7"/>
    <p:sldLayoutId id="2147483668" r:id="rId8"/>
    <p:sldLayoutId id="2147483656" r:id="rId9"/>
    <p:sldLayoutId id="2147483677" r:id="rId10"/>
    <p:sldLayoutId id="2147483664" r:id="rId11"/>
    <p:sldLayoutId id="2147483678" r:id="rId12"/>
    <p:sldLayoutId id="2147483679" r:id="rId13"/>
    <p:sldLayoutId id="2147483680" r:id="rId14"/>
    <p:sldLayoutId id="2147483673" r:id="rId15"/>
    <p:sldLayoutId id="2147483681"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pxhere.com/en/photo/65222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hyperlink" Target="https://www.publicdomainpictures.net/view-image.php?image=221357&amp;picture=learning-for-lif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hyperlink" Target="https://www.scientia.global/children-and-young-peoples-mental-health-coali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haplainsreport.com/tag/complicated-grief/" TargetMode="External"/><Relationship Id="rId2" Type="http://schemas.openxmlformats.org/officeDocument/2006/relationships/image" Target="../media/image8.jpg"/><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a:blip r:embed="rId2"/>
          <a:srcRect/>
          <a:stretch/>
        </p:blipFill>
        <p:spPr>
          <a:xfrm>
            <a:off x="219128" y="149433"/>
            <a:ext cx="2999887" cy="1206958"/>
          </a:xfr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8" y="387381"/>
            <a:ext cx="6273294" cy="1873681"/>
          </a:xfrm>
        </p:spPr>
        <p:txBody>
          <a:bodyPr>
            <a:normAutofit/>
          </a:bodyPr>
          <a:lstStyle/>
          <a:p>
            <a:r>
              <a:rPr lang="en-US" dirty="0"/>
              <a:t>Rebound</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8" y="3624428"/>
            <a:ext cx="5372975" cy="1288732"/>
          </a:xfrm>
        </p:spPr>
        <p:txBody>
          <a:bodyPr>
            <a:normAutofit/>
          </a:bodyPr>
          <a:lstStyle/>
          <a:p>
            <a:r>
              <a:rPr lang="en-US" sz="2400" dirty="0"/>
              <a:t>Early Intervention &amp; Prevention - $50,000</a:t>
            </a:r>
          </a:p>
        </p:txBody>
      </p:sp>
      <p:sp>
        <p:nvSpPr>
          <p:cNvPr id="17" name="Text Placeholder 16">
            <a:extLst>
              <a:ext uri="{FF2B5EF4-FFF2-40B4-BE49-F238E27FC236}">
                <a16:creationId xmlns:a16="http://schemas.microsoft.com/office/drawing/2014/main" id="{A801DCC8-3AD5-4A76-8E21-3CCFD3370628}"/>
              </a:ext>
            </a:extLst>
          </p:cNvPr>
          <p:cNvSpPr>
            <a:spLocks noGrp="1"/>
          </p:cNvSpPr>
          <p:nvPr>
            <p:ph type="body" sz="quarter" idx="13"/>
          </p:nvPr>
        </p:nvSpPr>
        <p:spPr>
          <a:xfrm>
            <a:off x="5699578" y="2964043"/>
            <a:ext cx="4874211" cy="929913"/>
          </a:xfrm>
        </p:spPr>
        <p:txBody>
          <a:bodyPr>
            <a:normAutofit/>
          </a:bodyPr>
          <a:lstStyle/>
          <a:p>
            <a:r>
              <a:rPr lang="en-US" sz="2600" b="1" dirty="0"/>
              <a:t>United Way Funding</a:t>
            </a:r>
          </a:p>
        </p:txBody>
      </p:sp>
      <p:pic>
        <p:nvPicPr>
          <p:cNvPr id="9" name="Picture 8" descr="A picture containing text, font, logo, graphics&#10;&#10;Description automatically generated">
            <a:extLst>
              <a:ext uri="{FF2B5EF4-FFF2-40B4-BE49-F238E27FC236}">
                <a16:creationId xmlns:a16="http://schemas.microsoft.com/office/drawing/2014/main" id="{F60F30F6-BA43-B48C-BDB9-0A45DC6427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4463" y="5451049"/>
            <a:ext cx="4186482" cy="1088485"/>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442200" y="1191586"/>
            <a:ext cx="4295372" cy="1950624"/>
          </a:xfrm>
        </p:spPr>
        <p:txBody>
          <a:bodyPr>
            <a:normAutofit/>
          </a:bodyPr>
          <a:lstStyle/>
          <a:p>
            <a:r>
              <a:rPr lang="en-US" dirty="0"/>
              <a:t>Youth helped</a:t>
            </a:r>
            <a:br>
              <a:rPr lang="en-US" dirty="0"/>
            </a:br>
            <a:r>
              <a:rPr lang="en-US" dirty="0"/>
              <a:t>in 2023-24</a:t>
            </a:r>
            <a:br>
              <a:rPr lang="en-US" dirty="0"/>
            </a:br>
            <a:endParaRPr lang="en-US" dirty="0"/>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6961096" y="3047898"/>
            <a:ext cx="5165386" cy="1335786"/>
          </a:xfrm>
        </p:spPr>
        <p:txBody>
          <a:bodyPr vert="horz" lIns="0" tIns="45720" rIns="91440" bIns="45720" numCol="1" rtlCol="0" anchor="t">
            <a:normAutofit/>
          </a:bodyPr>
          <a:lstStyle/>
          <a:p>
            <a:endParaRPr lang="en-US" sz="2200" dirty="0"/>
          </a:p>
          <a:p>
            <a:r>
              <a:rPr lang="en-US" sz="2200" dirty="0"/>
              <a:t>Early Intervention &amp; Prevention – 201 youth</a:t>
            </a:r>
          </a:p>
        </p:txBody>
      </p:sp>
      <p:pic>
        <p:nvPicPr>
          <p:cNvPr id="7" name="Picture Placeholder 6">
            <a:extLst>
              <a:ext uri="{FF2B5EF4-FFF2-40B4-BE49-F238E27FC236}">
                <a16:creationId xmlns:a16="http://schemas.microsoft.com/office/drawing/2014/main" id="{E21AA9BB-47B1-750C-1439-29CF25C100E7}"/>
              </a:ext>
            </a:extLst>
          </p:cNvPr>
          <p:cNvPicPr>
            <a:picLocks noGrp="1" noChangeAspect="1"/>
          </p:cNvPicPr>
          <p:nvPr>
            <p:ph type="pic" sz="quarter" idx="13"/>
          </p:nvPr>
        </p:nvPicPr>
        <p:blipFill>
          <a:blip r:embed="rId2"/>
          <a:srcRect l="12500" r="12500"/>
          <a:stretch/>
        </p:blipFill>
        <p:spPr/>
      </p:pic>
      <p:pic>
        <p:nvPicPr>
          <p:cNvPr id="10" name="Picture Placeholder 9">
            <a:extLst>
              <a:ext uri="{FF2B5EF4-FFF2-40B4-BE49-F238E27FC236}">
                <a16:creationId xmlns:a16="http://schemas.microsoft.com/office/drawing/2014/main" id="{3D0BD2F6-6B5B-02F4-606B-7577C1C3FB6E}"/>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l="14308" r="14308"/>
          <a:stretch/>
        </p:blipFill>
        <p:spPr/>
      </p:pic>
    </p:spTree>
    <p:extLst>
      <p:ext uri="{BB962C8B-B14F-4D97-AF65-F5344CB8AC3E}">
        <p14:creationId xmlns:p14="http://schemas.microsoft.com/office/powerpoint/2010/main" val="3384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C9C-7429-45B0-8103-C0D206342BE7}"/>
              </a:ext>
            </a:extLst>
          </p:cNvPr>
          <p:cNvSpPr>
            <a:spLocks noGrp="1"/>
          </p:cNvSpPr>
          <p:nvPr>
            <p:ph type="title"/>
          </p:nvPr>
        </p:nvSpPr>
        <p:spPr>
          <a:xfrm>
            <a:off x="671946" y="209202"/>
            <a:ext cx="5911735" cy="902393"/>
          </a:xfrm>
        </p:spPr>
        <p:txBody>
          <a:bodyPr lIns="0">
            <a:normAutofit/>
          </a:bodyPr>
          <a:lstStyle/>
          <a:p>
            <a:r>
              <a:rPr lang="en-US" dirty="0">
                <a:solidFill>
                  <a:schemeClr val="tx1"/>
                </a:solidFill>
              </a:rPr>
              <a:t>Program Descriptions</a:t>
            </a:r>
          </a:p>
        </p:txBody>
      </p:sp>
      <p:sp>
        <p:nvSpPr>
          <p:cNvPr id="3" name="Content Placeholder 2">
            <a:extLst>
              <a:ext uri="{FF2B5EF4-FFF2-40B4-BE49-F238E27FC236}">
                <a16:creationId xmlns:a16="http://schemas.microsoft.com/office/drawing/2014/main" id="{02DFCE27-D56E-4D7D-9A28-3C699A6B64C9}"/>
              </a:ext>
            </a:extLst>
          </p:cNvPr>
          <p:cNvSpPr>
            <a:spLocks noGrp="1"/>
          </p:cNvSpPr>
          <p:nvPr>
            <p:ph idx="1"/>
          </p:nvPr>
        </p:nvSpPr>
        <p:spPr>
          <a:xfrm>
            <a:off x="671946" y="1246909"/>
            <a:ext cx="5911735" cy="4950692"/>
          </a:xfrm>
        </p:spPr>
        <p:txBody>
          <a:bodyPr vert="horz" lIns="0" tIns="45720" rIns="91440" bIns="45720" rtlCol="0" anchor="t">
            <a:normAutofit fontScale="92500" lnSpcReduction="20000"/>
          </a:bodyPr>
          <a:lstStyle/>
          <a:p>
            <a:r>
              <a:rPr lang="en-US" sz="2000" dirty="0">
                <a:solidFill>
                  <a:schemeClr val="tx1"/>
                </a:solidFill>
              </a:rPr>
              <a:t>The early intervention and prevention hybrid program is provided for children and youth to allow for flexibility in which program best suits the unique needs of each youth that walks through the physical and virtual door.</a:t>
            </a:r>
          </a:p>
          <a:p>
            <a:r>
              <a:rPr lang="en-US" sz="2000" dirty="0">
                <a:solidFill>
                  <a:schemeClr val="tx1"/>
                </a:solidFill>
              </a:rPr>
              <a:t>Choices – substance use, prevention and intervention program for ages 12-17</a:t>
            </a:r>
          </a:p>
          <a:p>
            <a:r>
              <a:rPr lang="en-US" sz="2000" dirty="0">
                <a:solidFill>
                  <a:schemeClr val="tx1"/>
                </a:solidFill>
              </a:rPr>
              <a:t>Choices Jr – encourages youth ages 8-12 to look at their actions and break them down to consider the consequences of their decisions  </a:t>
            </a:r>
          </a:p>
          <a:p>
            <a:r>
              <a:rPr lang="en-US" sz="2000" dirty="0">
                <a:solidFill>
                  <a:schemeClr val="tx1"/>
                </a:solidFill>
              </a:rPr>
              <a:t>Life Choices – social skills program offered to ages 12-17 that focuses on communication, decision making, goal setting and leadership</a:t>
            </a:r>
          </a:p>
          <a:p>
            <a:r>
              <a:rPr lang="en-US" sz="2000" dirty="0">
                <a:solidFill>
                  <a:schemeClr val="tx1"/>
                </a:solidFill>
              </a:rPr>
              <a:t>Thrive – development of personal qualities of perseverance, confidence and courage for youth ages 12-14 </a:t>
            </a:r>
          </a:p>
          <a:p>
            <a:r>
              <a:rPr lang="en-US" sz="2000" dirty="0">
                <a:solidFill>
                  <a:schemeClr val="tx1"/>
                </a:solidFill>
              </a:rPr>
              <a:t>Stage – life skills for youth ages 8 – 15 who identify as female</a:t>
            </a:r>
          </a:p>
          <a:p>
            <a:r>
              <a:rPr lang="en-US" sz="2000" dirty="0">
                <a:solidFill>
                  <a:schemeClr val="tx1"/>
                </a:solidFill>
              </a:rPr>
              <a:t>Tag – life skills for youth ages 8 – 15 who identify as male</a:t>
            </a:r>
          </a:p>
        </p:txBody>
      </p:sp>
      <p:pic>
        <p:nvPicPr>
          <p:cNvPr id="5" name="Picture 4" descr="A picture containing graphics, clipart, symbol, logo&#10;&#10;Description automatically generated">
            <a:extLst>
              <a:ext uri="{FF2B5EF4-FFF2-40B4-BE49-F238E27FC236}">
                <a16:creationId xmlns:a16="http://schemas.microsoft.com/office/drawing/2014/main" id="{76D8F531-110C-BF94-97CC-BE55B3B89F6C}"/>
              </a:ext>
            </a:extLst>
          </p:cNvPr>
          <p:cNvPicPr>
            <a:picLocks noChangeAspect="1"/>
          </p:cNvPicPr>
          <p:nvPr/>
        </p:nvPicPr>
        <p:blipFill>
          <a:blip r:embed="rId2"/>
          <a:stretch>
            <a:fillRect/>
          </a:stretch>
        </p:blipFill>
        <p:spPr>
          <a:xfrm>
            <a:off x="10635183" y="359987"/>
            <a:ext cx="884871" cy="902393"/>
          </a:xfrm>
          <a:prstGeom prst="rect">
            <a:avLst/>
          </a:prstGeom>
        </p:spPr>
      </p:pic>
      <p:pic>
        <p:nvPicPr>
          <p:cNvPr id="13" name="Picture Placeholder 12">
            <a:extLst>
              <a:ext uri="{FF2B5EF4-FFF2-40B4-BE49-F238E27FC236}">
                <a16:creationId xmlns:a16="http://schemas.microsoft.com/office/drawing/2014/main" id="{C8030E2E-ED38-5C0A-0590-495BDC9B14EC}"/>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4628" r="4628"/>
          <a:stretch/>
        </p:blipFill>
        <p:spPr>
          <a:xfrm>
            <a:off x="6583681" y="2180244"/>
            <a:ext cx="5328503" cy="3084021"/>
          </a:xfrm>
        </p:spPr>
      </p:pic>
    </p:spTree>
    <p:extLst>
      <p:ext uri="{BB962C8B-B14F-4D97-AF65-F5344CB8AC3E}">
        <p14:creationId xmlns:p14="http://schemas.microsoft.com/office/powerpoint/2010/main" val="29064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Program Results</a:t>
            </a:r>
          </a:p>
        </p:txBody>
      </p:sp>
      <p:sp>
        <p:nvSpPr>
          <p:cNvPr id="10" name="Text Placeholder 9">
            <a:extLst>
              <a:ext uri="{FF2B5EF4-FFF2-40B4-BE49-F238E27FC236}">
                <a16:creationId xmlns:a16="http://schemas.microsoft.com/office/drawing/2014/main" id="{06229164-7E26-4228-8078-D25BF57BBE19}"/>
              </a:ext>
            </a:extLst>
          </p:cNvPr>
          <p:cNvSpPr>
            <a:spLocks noGrp="1"/>
          </p:cNvSpPr>
          <p:nvPr>
            <p:ph type="body" sz="quarter" idx="10"/>
          </p:nvPr>
        </p:nvSpPr>
        <p:spPr>
          <a:xfrm>
            <a:off x="4091847" y="341861"/>
            <a:ext cx="6018416" cy="805294"/>
          </a:xfrm>
        </p:spPr>
        <p:txBody>
          <a:bodyPr>
            <a:normAutofit/>
          </a:bodyPr>
          <a:lstStyle/>
          <a:p>
            <a:r>
              <a:rPr lang="en-US" dirty="0">
                <a:solidFill>
                  <a:schemeClr val="tx1"/>
                </a:solidFill>
              </a:rPr>
              <a:t>Early Intervention &amp; Prevention</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2996558" y="1368144"/>
            <a:ext cx="8208997" cy="2439085"/>
          </a:xfrm>
        </p:spPr>
        <p:txBody>
          <a:bodyPr vert="horz" lIns="91440" tIns="45720" rIns="91440" bIns="45720" rtlCol="0" anchor="t">
            <a:normAutofit/>
          </a:bodyPr>
          <a:lstStyle/>
          <a:p>
            <a:pPr lvl="0"/>
            <a:r>
              <a:rPr lang="en-US" sz="1800" dirty="0"/>
              <a:t>76% report improvement in their coping skills</a:t>
            </a:r>
          </a:p>
          <a:p>
            <a:pPr lvl="0"/>
            <a:r>
              <a:rPr lang="en-US" sz="1800" dirty="0"/>
              <a:t>78% report improved decision making skills</a:t>
            </a:r>
          </a:p>
          <a:p>
            <a:pPr lvl="0"/>
            <a:r>
              <a:rPr lang="en-US" sz="1800" dirty="0"/>
              <a:t>89% report an increase in understanding of the importance of self care in order to take care of their mental health</a:t>
            </a:r>
          </a:p>
        </p:txBody>
      </p:sp>
      <p:pic>
        <p:nvPicPr>
          <p:cNvPr id="4" name="Picture 3" descr="A logo on a black background&#10;&#10;Description automatically generated with low confidence">
            <a:extLst>
              <a:ext uri="{FF2B5EF4-FFF2-40B4-BE49-F238E27FC236}">
                <a16:creationId xmlns:a16="http://schemas.microsoft.com/office/drawing/2014/main" id="{6B5C9CCD-B837-D274-34EA-BE986176C87B}"/>
              </a:ext>
            </a:extLst>
          </p:cNvPr>
          <p:cNvPicPr>
            <a:picLocks noChangeAspect="1"/>
          </p:cNvPicPr>
          <p:nvPr/>
        </p:nvPicPr>
        <p:blipFill>
          <a:blip r:embed="rId2"/>
          <a:stretch>
            <a:fillRect/>
          </a:stretch>
        </p:blipFill>
        <p:spPr>
          <a:xfrm>
            <a:off x="302582" y="5721263"/>
            <a:ext cx="1503668" cy="636522"/>
          </a:xfrm>
          <a:prstGeom prst="rect">
            <a:avLst/>
          </a:prstGeom>
        </p:spPr>
      </p:pic>
      <p:pic>
        <p:nvPicPr>
          <p:cNvPr id="14" name="Picture Placeholder 8">
            <a:extLst>
              <a:ext uri="{FF2B5EF4-FFF2-40B4-BE49-F238E27FC236}">
                <a16:creationId xmlns:a16="http://schemas.microsoft.com/office/drawing/2014/main" id="{DD0FE18B-F72D-00BD-58E9-2DAA6891F54B}"/>
              </a:ext>
            </a:extLst>
          </p:cNvPr>
          <p:cNvPicPr>
            <a:picLocks noChangeAspect="1"/>
          </p:cNvPicPr>
          <p:nvPr/>
        </p:nvPicPr>
        <p:blipFill>
          <a:blip r:embed="rId3">
            <a:extLst>
              <a:ext uri="{837473B0-CC2E-450A-ABE3-18F120FF3D39}">
                <a1611:picAttrSrcUrl xmlns:a1611="http://schemas.microsoft.com/office/drawing/2016/11/main" r:id="rId4"/>
              </a:ext>
            </a:extLst>
          </a:blip>
          <a:srcRect t="2167" b="2167"/>
          <a:stretch/>
        </p:blipFill>
        <p:spPr>
          <a:xfrm>
            <a:off x="4622767" y="3429000"/>
            <a:ext cx="4956577" cy="2868759"/>
          </a:xfrm>
          <a:prstGeom prst="rect">
            <a:avLst/>
          </a:prstGeom>
        </p:spPr>
      </p:pic>
    </p:spTree>
    <p:extLst>
      <p:ext uri="{BB962C8B-B14F-4D97-AF65-F5344CB8AC3E}">
        <p14:creationId xmlns:p14="http://schemas.microsoft.com/office/powerpoint/2010/main" val="13463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7C42-2E7B-40D1-A2FD-075F7DB39973}"/>
              </a:ext>
            </a:extLst>
          </p:cNvPr>
          <p:cNvSpPr>
            <a:spLocks noGrp="1"/>
          </p:cNvSpPr>
          <p:nvPr>
            <p:ph type="title"/>
          </p:nvPr>
        </p:nvSpPr>
        <p:spPr>
          <a:xfrm>
            <a:off x="6450675" y="332510"/>
            <a:ext cx="4896775" cy="698268"/>
          </a:xfrm>
        </p:spPr>
        <p:txBody>
          <a:bodyPr>
            <a:normAutofit/>
          </a:bodyPr>
          <a:lstStyle/>
          <a:p>
            <a:r>
              <a:rPr lang="en-US" dirty="0"/>
              <a:t>Testimonials</a:t>
            </a:r>
          </a:p>
        </p:txBody>
      </p:sp>
      <p:sp>
        <p:nvSpPr>
          <p:cNvPr id="3" name="Text Placeholder 2">
            <a:extLst>
              <a:ext uri="{FF2B5EF4-FFF2-40B4-BE49-F238E27FC236}">
                <a16:creationId xmlns:a16="http://schemas.microsoft.com/office/drawing/2014/main" id="{9846EDBD-9882-4D3C-866D-07301A03447F}"/>
              </a:ext>
            </a:extLst>
          </p:cNvPr>
          <p:cNvSpPr>
            <a:spLocks noGrp="1" noRot="1" noMove="1" noResize="1" noEditPoints="1" noAdjustHandles="1" noChangeArrowheads="1" noChangeShapeType="1"/>
          </p:cNvSpPr>
          <p:nvPr>
            <p:ph type="body" idx="1"/>
          </p:nvPr>
        </p:nvSpPr>
        <p:spPr>
          <a:xfrm>
            <a:off x="6450675" y="1030779"/>
            <a:ext cx="5336771" cy="5058872"/>
          </a:xfrm>
        </p:spPr>
        <p:txBody>
          <a:bodyPr>
            <a:normAutofit fontScale="92500" lnSpcReduction="10000"/>
          </a:bodyPr>
          <a:lstStyle/>
          <a:p>
            <a:r>
              <a:rPr lang="en-US" sz="2400" dirty="0"/>
              <a:t>A referral for a young person came in stating there was potential for this young person to be a violent threat.  The young person was given the opportunity to attend a 10 week program.  Throughout the 10 weeks this young person built strong relationships with staff, peers, and volunteers.  They excelled at the program and were now able to regulate their emotions, and use the skills they learned to make a difference in their day to day lives.  After 10 weeks they did not want to leave Rebound as they felt a sense of belonging.  With the support of Rebound staff this young person was able to become a volunteer in junior programs and went on to volunteer for three 10 week junior programs.  </a:t>
            </a:r>
          </a:p>
        </p:txBody>
      </p:sp>
      <p:pic>
        <p:nvPicPr>
          <p:cNvPr id="9" name="Picture Placeholder 8">
            <a:extLst>
              <a:ext uri="{FF2B5EF4-FFF2-40B4-BE49-F238E27FC236}">
                <a16:creationId xmlns:a16="http://schemas.microsoft.com/office/drawing/2014/main" id="{004A3D7E-4C42-1E9C-8561-C984BC929734}"/>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21398" r="21398"/>
          <a:stretch/>
        </p:blipFill>
        <p:spPr>
          <a:xfrm>
            <a:off x="13451" y="603255"/>
            <a:ext cx="6082549" cy="6254745"/>
          </a:xfrm>
        </p:spPr>
      </p:pic>
      <p:pic>
        <p:nvPicPr>
          <p:cNvPr id="4" name="Picture 3" descr="A logo on a black background&#10;&#10;Description automatically generated with low confidence">
            <a:extLst>
              <a:ext uri="{FF2B5EF4-FFF2-40B4-BE49-F238E27FC236}">
                <a16:creationId xmlns:a16="http://schemas.microsoft.com/office/drawing/2014/main" id="{1A4CAF68-9B2E-7510-E320-319C0C529959}"/>
              </a:ext>
            </a:extLst>
          </p:cNvPr>
          <p:cNvPicPr>
            <a:picLocks noChangeAspect="1"/>
          </p:cNvPicPr>
          <p:nvPr/>
        </p:nvPicPr>
        <p:blipFill>
          <a:blip r:embed="rId4"/>
          <a:stretch>
            <a:fillRect/>
          </a:stretch>
        </p:blipFill>
        <p:spPr>
          <a:xfrm>
            <a:off x="10075025" y="5686100"/>
            <a:ext cx="1906632" cy="807102"/>
          </a:xfrm>
          <a:prstGeom prst="rect">
            <a:avLst/>
          </a:prstGeom>
        </p:spPr>
      </p:pic>
      <p:sp>
        <p:nvSpPr>
          <p:cNvPr id="5" name="TextBox 4">
            <a:extLst>
              <a:ext uri="{FF2B5EF4-FFF2-40B4-BE49-F238E27FC236}">
                <a16:creationId xmlns:a16="http://schemas.microsoft.com/office/drawing/2014/main" id="{EAA7BD21-BD3A-91CD-F6A7-646A26598E8F}"/>
              </a:ext>
            </a:extLst>
          </p:cNvPr>
          <p:cNvSpPr txBox="1"/>
          <p:nvPr/>
        </p:nvSpPr>
        <p:spPr>
          <a:xfrm>
            <a:off x="13451" y="6858000"/>
            <a:ext cx="6082549" cy="230832"/>
          </a:xfrm>
          <a:prstGeom prst="rect">
            <a:avLst/>
          </a:prstGeom>
          <a:noFill/>
        </p:spPr>
        <p:txBody>
          <a:bodyPr wrap="square" rtlCol="0">
            <a:spAutoFit/>
          </a:bodyPr>
          <a:lstStyle/>
          <a:p>
            <a:r>
              <a:rPr lang="en-US" sz="900">
                <a:hlinkClick r:id="rId3" tooltip="https://chaplainsreport.com/tag/complicated-grief/"/>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787891941"/>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7F7F7F"/>
      </a:accent1>
      <a:accent2>
        <a:srgbClr val="FFFFFF"/>
      </a:accent2>
      <a:accent3>
        <a:srgbClr val="AEABAB"/>
      </a:accent3>
      <a:accent4>
        <a:srgbClr val="AEABAB"/>
      </a:accent4>
      <a:accent5>
        <a:srgbClr val="D0CECE"/>
      </a:accent5>
      <a:accent6>
        <a:srgbClr val="CBCBCB"/>
      </a:accent6>
      <a:hlink>
        <a:srgbClr val="0563C1"/>
      </a:hlink>
      <a:folHlink>
        <a:srgbClr val="034A90"/>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_tm78298634_Win32_LW_v2.potx" id="{0F3F6A9A-0696-4F7F-9D02-7A660C5098B9}" vid="{73EB71B4-2D8A-48D2-AA1A-AE8FAA16FC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1D31630-1B84-4A08-99C6-CB51F30BB3E2}">
  <ds:schemaRefs>
    <ds:schemaRef ds:uri="http://schemas.microsoft.com/sharepoint/v3/contenttype/forms"/>
  </ds:schemaRefs>
</ds:datastoreItem>
</file>

<file path=customXml/itemProps2.xml><?xml version="1.0" encoding="utf-8"?>
<ds:datastoreItem xmlns:ds="http://schemas.openxmlformats.org/officeDocument/2006/customXml" ds:itemID="{4F3269CC-2AC8-48AE-8176-E481F45EB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C87C8F-F87B-4D7A-AA05-EBC7DA9C67ED}">
  <ds:schemaRefs>
    <ds:schemaRef ds:uri="http://purl.org/dc/dcmitype/"/>
    <ds:schemaRef ds:uri="230e9df3-be65-4c73-a93b-d1236ebd677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http://schemas.microsoft.com/office/2006/documentManagement/types"/>
    <ds:schemaRef ds:uri="16c05727-aa75-4e4a-9b5f-8a80a1165891"/>
    <ds:schemaRef ds:uri="71af3243-3dd4-4a8d-8c0d-dd76da1f02a5"/>
    <ds:schemaRef ds:uri="http://www.w3.org/XML/1998/namespace"/>
    <ds:schemaRef ds:uri="http://purl.org/dc/te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conference presentation</Template>
  <TotalTime>677</TotalTime>
  <Words>351</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Nova</vt:lpstr>
      <vt:lpstr>Office Theme</vt:lpstr>
      <vt:lpstr>Rebound</vt:lpstr>
      <vt:lpstr>Youth helped in 2023-24 </vt:lpstr>
      <vt:lpstr>Program Descriptions</vt:lpstr>
      <vt:lpstr>Program Results</vt:lpstr>
      <vt:lpstr>Testimonials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Brothers Big Sisters Sarnia-Lambton</dc:title>
  <dc:creator>Pamela Bodkin</dc:creator>
  <cp:lastModifiedBy>Pamela Bodkin</cp:lastModifiedBy>
  <cp:revision>27</cp:revision>
  <cp:lastPrinted>2023-05-23T13:38:32Z</cp:lastPrinted>
  <dcterms:created xsi:type="dcterms:W3CDTF">2023-05-01T16:22:16Z</dcterms:created>
  <dcterms:modified xsi:type="dcterms:W3CDTF">2024-05-28T15:12:09Z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