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99" r:id="rId6"/>
    <p:sldId id="286" r:id="rId7"/>
    <p:sldId id="264" r:id="rId8"/>
    <p:sldId id="289" r:id="rId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0" d="100"/>
          <a:sy n="90" d="100"/>
        </p:scale>
        <p:origin x="576" y="78"/>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6306CAD-01BF-4A36-89A1-76183660094C}" type="datetimeFigureOut">
              <a:rPr lang="en-US" smtClean="0"/>
              <a:t>5/28/2024</a:t>
            </a:fld>
            <a:endParaRPr lang="en-US" dirty="0"/>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EBFECE9-3899-402D-9557-B34889DA2FFF}" type="slidenum">
              <a:rPr lang="en-US" smtClean="0"/>
              <a:t>‹#›</a:t>
            </a:fld>
            <a:endParaRPr lang="en-US" dirty="0"/>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1B3ADA9-1F11-4760-8ADD-071EFA0A529A}" type="datetimeFigureOut">
              <a:rPr lang="en-US" smtClean="0"/>
              <a:t>5/28/2024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B3784F3-2271-4F8D-A0BC-8F40E6849FE5}" type="slidenum">
              <a:rPr lang="en-US" smtClean="0"/>
              <a:t>‹#›</a:t>
            </a:fld>
            <a:endParaRPr lang="en-US" dirty="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3415570"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1698549"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12823"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8" y="1895475"/>
            <a:ext cx="5679621" cy="2413965"/>
          </a:xfrm>
        </p:spPr>
        <p:txBody>
          <a:bodyPr lIns="0"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8" y="5597131"/>
            <a:ext cx="5050971"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5699578" y="5954904"/>
            <a:ext cx="2200154" cy="569912"/>
          </a:xfrm>
        </p:spPr>
        <p:txBody>
          <a:bodyPr lIns="0">
            <a:normAutofit/>
          </a:bodyPr>
          <a:lstStyle>
            <a:lvl1pPr marL="0" indent="0" algn="l">
              <a:lnSpc>
                <a:spcPct val="100000"/>
              </a:lnSpc>
              <a:buNone/>
              <a:defRPr sz="1600">
                <a:solidFill>
                  <a:schemeClr val="bg1"/>
                </a:solidFill>
              </a:defRPr>
            </a:lvl1pPr>
          </a:lstStyle>
          <a:p>
            <a:pPr lvl="0"/>
            <a:r>
              <a:rPr lang="en-US" dirty="0"/>
              <a:t>Date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15570"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698549" y="1079"/>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698549"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698549" y="5137031"/>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12823" y="1079"/>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12823" y="5137031"/>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3415570" y="1079"/>
            <a:ext cx="1719072" cy="1719072"/>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dirty="0"/>
              <a:t>Click icon to add picture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3415570" y="5137031"/>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12823" y="1713063"/>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dirty="0"/>
              <a:t>Click icon to add picture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 gri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B973DC-FC8B-48F4-9A50-A679872638A6}"/>
              </a:ext>
            </a:extLst>
          </p:cNvPr>
          <p:cNvSpPr/>
          <p:nvPr userDrawn="1"/>
        </p:nvSpPr>
        <p:spPr>
          <a:xfrm>
            <a:off x="0" y="0"/>
            <a:ext cx="1905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6651245-F8FA-4280-86E8-A02EA6F9D183}"/>
              </a:ext>
            </a:extLst>
          </p:cNvPr>
          <p:cNvSpPr/>
          <p:nvPr userDrawn="1"/>
        </p:nvSpPr>
        <p:spPr>
          <a:xfrm>
            <a:off x="1905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2243009-72E0-4065-A4ED-BF9024B3D4FB}"/>
              </a:ext>
            </a:extLst>
          </p:cNvPr>
          <p:cNvSpPr/>
          <p:nvPr userDrawn="1"/>
        </p:nvSpPr>
        <p:spPr>
          <a:xfrm>
            <a:off x="5334000" y="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45E1145-BC25-4AC5-8B8D-8AECD11F1713}"/>
              </a:ext>
            </a:extLst>
          </p:cNvPr>
          <p:cNvSpPr/>
          <p:nvPr userDrawn="1"/>
        </p:nvSpPr>
        <p:spPr>
          <a:xfrm>
            <a:off x="8763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Picture Placeholder 43">
            <a:extLst>
              <a:ext uri="{FF2B5EF4-FFF2-40B4-BE49-F238E27FC236}">
                <a16:creationId xmlns:a16="http://schemas.microsoft.com/office/drawing/2014/main" id="{79F851B1-E044-41C4-88D1-6BA4FBC83964}"/>
              </a:ext>
            </a:extLst>
          </p:cNvPr>
          <p:cNvSpPr>
            <a:spLocks noGrp="1"/>
          </p:cNvSpPr>
          <p:nvPr>
            <p:ph type="pic" sz="quarter" idx="10"/>
          </p:nvPr>
        </p:nvSpPr>
        <p:spPr>
          <a:xfrm>
            <a:off x="1905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47" name="Picture Placeholder 46">
            <a:extLst>
              <a:ext uri="{FF2B5EF4-FFF2-40B4-BE49-F238E27FC236}">
                <a16:creationId xmlns:a16="http://schemas.microsoft.com/office/drawing/2014/main" id="{EEE85C52-E5BA-4142-AE8D-7B357E4A475D}"/>
              </a:ext>
            </a:extLst>
          </p:cNvPr>
          <p:cNvSpPr>
            <a:spLocks noGrp="1"/>
          </p:cNvSpPr>
          <p:nvPr>
            <p:ph type="pic" sz="quarter" idx="11"/>
          </p:nvPr>
        </p:nvSpPr>
        <p:spPr>
          <a:xfrm>
            <a:off x="5334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0" name="Picture Placeholder 49">
            <a:extLst>
              <a:ext uri="{FF2B5EF4-FFF2-40B4-BE49-F238E27FC236}">
                <a16:creationId xmlns:a16="http://schemas.microsoft.com/office/drawing/2014/main" id="{424B8959-FF9C-453C-8179-A0BF8D392B35}"/>
              </a:ext>
            </a:extLst>
          </p:cNvPr>
          <p:cNvSpPr>
            <a:spLocks noGrp="1"/>
          </p:cNvSpPr>
          <p:nvPr>
            <p:ph type="pic" sz="quarter" idx="12"/>
          </p:nvPr>
        </p:nvSpPr>
        <p:spPr>
          <a:xfrm>
            <a:off x="8763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4" name="Title 1">
            <a:extLst>
              <a:ext uri="{FF2B5EF4-FFF2-40B4-BE49-F238E27FC236}">
                <a16:creationId xmlns:a16="http://schemas.microsoft.com/office/drawing/2014/main" id="{3F2D93AE-80E9-4043-9384-F0F06D6570A4}"/>
              </a:ext>
            </a:extLst>
          </p:cNvPr>
          <p:cNvSpPr>
            <a:spLocks noGrp="1"/>
          </p:cNvSpPr>
          <p:nvPr>
            <p:ph type="title"/>
          </p:nvPr>
        </p:nvSpPr>
        <p:spPr>
          <a:xfrm rot="16200000">
            <a:off x="-2476501"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2194718" y="4697806"/>
            <a:ext cx="2800350"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5" name="Content Placeholder 2">
            <a:extLst>
              <a:ext uri="{FF2B5EF4-FFF2-40B4-BE49-F238E27FC236}">
                <a16:creationId xmlns:a16="http://schemas.microsoft.com/office/drawing/2014/main" id="{9D493CB6-06D1-4AD2-924D-64007FFFAC01}"/>
              </a:ext>
            </a:extLst>
          </p:cNvPr>
          <p:cNvSpPr>
            <a:spLocks noGrp="1"/>
          </p:cNvSpPr>
          <p:nvPr>
            <p:ph idx="13"/>
          </p:nvPr>
        </p:nvSpPr>
        <p:spPr>
          <a:xfrm>
            <a:off x="9101931" y="4697805"/>
            <a:ext cx="2800351"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6" name="Content Placeholder 2">
            <a:extLst>
              <a:ext uri="{FF2B5EF4-FFF2-40B4-BE49-F238E27FC236}">
                <a16:creationId xmlns:a16="http://schemas.microsoft.com/office/drawing/2014/main" id="{D5B991DB-A408-4F6D-A8D0-5167D1E30767}"/>
              </a:ext>
            </a:extLst>
          </p:cNvPr>
          <p:cNvSpPr>
            <a:spLocks noGrp="1"/>
          </p:cNvSpPr>
          <p:nvPr>
            <p:ph idx="14"/>
          </p:nvPr>
        </p:nvSpPr>
        <p:spPr>
          <a:xfrm>
            <a:off x="5623718" y="1268809"/>
            <a:ext cx="2853532"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60" name="Date Placeholder 6">
            <a:extLst>
              <a:ext uri="{FF2B5EF4-FFF2-40B4-BE49-F238E27FC236}">
                <a16:creationId xmlns:a16="http://schemas.microsoft.com/office/drawing/2014/main" id="{CAE1BB52-31E7-4A74-9ED4-FDD922376397}"/>
              </a:ext>
            </a:extLst>
          </p:cNvPr>
          <p:cNvSpPr>
            <a:spLocks noGrp="1"/>
          </p:cNvSpPr>
          <p:nvPr>
            <p:ph type="dt" sz="half" idx="15"/>
          </p:nvPr>
        </p:nvSpPr>
        <p:spPr>
          <a:xfrm>
            <a:off x="2194718" y="6356350"/>
            <a:ext cx="983911" cy="365125"/>
          </a:xfrm>
        </p:spPr>
        <p:txBody>
          <a:bodyPr/>
          <a:lstStyle>
            <a:lvl1pPr>
              <a:defRPr>
                <a:solidFill>
                  <a:schemeClr val="accent1">
                    <a:lumMod val="20000"/>
                    <a:lumOff val="80000"/>
                  </a:schemeClr>
                </a:solidFill>
              </a:defRPr>
            </a:lvl1pPr>
          </a:lstStyle>
          <a:p>
            <a:endParaRPr lang="en-US" dirty="0"/>
          </a:p>
        </p:txBody>
      </p:sp>
      <p:sp>
        <p:nvSpPr>
          <p:cNvPr id="61" name="Footer Placeholder 4">
            <a:extLst>
              <a:ext uri="{FF2B5EF4-FFF2-40B4-BE49-F238E27FC236}">
                <a16:creationId xmlns:a16="http://schemas.microsoft.com/office/drawing/2014/main" id="{EAF5ABA9-E5E2-43E4-ACD5-994ABC08568B}"/>
              </a:ext>
            </a:extLst>
          </p:cNvPr>
          <p:cNvSpPr>
            <a:spLocks noGrp="1"/>
          </p:cNvSpPr>
          <p:nvPr>
            <p:ph type="ftr" sz="quarter" idx="16"/>
          </p:nvPr>
        </p:nvSpPr>
        <p:spPr>
          <a:xfrm>
            <a:off x="5334000" y="6356350"/>
            <a:ext cx="3429000" cy="365125"/>
          </a:xfrm>
        </p:spPr>
        <p:txBody>
          <a:bodyPr/>
          <a:lstStyle>
            <a:lvl1pPr>
              <a:defRPr sz="900">
                <a:solidFill>
                  <a:schemeClr val="accent1">
                    <a:lumMod val="20000"/>
                    <a:lumOff val="80000"/>
                  </a:schemeClr>
                </a:solidFill>
              </a:defRPr>
            </a:lvl1pPr>
          </a:lstStyle>
          <a:p>
            <a:endParaRPr lang="en-US" dirty="0"/>
          </a:p>
        </p:txBody>
      </p:sp>
      <p:sp>
        <p:nvSpPr>
          <p:cNvPr id="62" name="Slide Number Placeholder 5">
            <a:extLst>
              <a:ext uri="{FF2B5EF4-FFF2-40B4-BE49-F238E27FC236}">
                <a16:creationId xmlns:a16="http://schemas.microsoft.com/office/drawing/2014/main" id="{40AEA096-23EC-471A-85DB-52788D84751C}"/>
              </a:ext>
            </a:extLst>
          </p:cNvPr>
          <p:cNvSpPr>
            <a:spLocks noGrp="1"/>
          </p:cNvSpPr>
          <p:nvPr>
            <p:ph type="sldNum" sz="quarter" idx="17"/>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722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5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2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8435" y="3658480"/>
            <a:ext cx="393192" cy="390677"/>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1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8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7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3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90430"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80" name="Title 1">
            <a:extLst>
              <a:ext uri="{FF2B5EF4-FFF2-40B4-BE49-F238E27FC236}">
                <a16:creationId xmlns:a16="http://schemas.microsoft.com/office/drawing/2014/main" id="{BD315BE3-66BC-448E-AC25-B8B59C8001EA}"/>
              </a:ext>
            </a:extLst>
          </p:cNvPr>
          <p:cNvSpPr>
            <a:spLocks noGrp="1"/>
          </p:cNvSpPr>
          <p:nvPr>
            <p:ph type="title"/>
          </p:nvPr>
        </p:nvSpPr>
        <p:spPr>
          <a:xfrm>
            <a:off x="2820952" y="629616"/>
            <a:ext cx="6550096"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82" name="Rectangle 81">
            <a:extLst>
              <a:ext uri="{FF2B5EF4-FFF2-40B4-BE49-F238E27FC236}">
                <a16:creationId xmlns:a16="http://schemas.microsoft.com/office/drawing/2014/main" id="{8791A8F7-D0D7-459C-816C-06A776192CF1}"/>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63CFF470-94CA-4087-8B57-84A251AB5728}"/>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8741B3D2-0E68-4CDE-B746-65D383DA0EF1}"/>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F24D9BB9-0D5B-45D1-A9B9-F8985612AD6E}"/>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DB714EE5-FC7B-4FDA-88D7-B7DB551EA274}"/>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D6984438-C7B6-469B-A0A3-F7C9F2CC6DBD}"/>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7EBFF5E-9DF7-4591-AC16-CB1D6AE0D25A}"/>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9E0EA42-935D-43B4-AB8D-FDC3007FD20C}"/>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EDD61E09-E863-45B9-9F49-02EA501C578E}"/>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2DB4680-C46B-45C0-9514-7B5E0B10E393}"/>
              </a:ext>
            </a:extLst>
          </p:cNvPr>
          <p:cNvSpPr/>
          <p:nvPr userDrawn="1"/>
        </p:nvSpPr>
        <p:spPr>
          <a:xfrm>
            <a:off x="6092307"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3AAA84B2-8B6A-4266-8305-9222B397D900}"/>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6288CF74-DD4A-450A-A6CE-FD0BAFADE3CC}"/>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7CC73489-9E12-4EC4-BFC7-9BB5C27C2E1F}"/>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A2658D15-43FF-4F4D-AAE7-4B9122899193}"/>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AFA77309-00B7-459D-BA45-EE1AEAA3B0CD}"/>
              </a:ext>
            </a:extLst>
          </p:cNvPr>
          <p:cNvSpPr/>
          <p:nvPr userDrawn="1"/>
        </p:nvSpPr>
        <p:spPr>
          <a:xfrm>
            <a:off x="71674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0775FA4-041A-45A7-8F49-9CBD363A28BB}"/>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5508D4AD-2238-4B32-B766-397DD7A6E429}"/>
              </a:ext>
            </a:extLst>
          </p:cNvPr>
          <p:cNvSpPr/>
          <p:nvPr userDrawn="1"/>
        </p:nvSpPr>
        <p:spPr>
          <a:xfrm>
            <a:off x="5733936"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F4B50382-516D-4475-956A-F7F9FD3E08E3}"/>
              </a:ext>
            </a:extLst>
          </p:cNvPr>
          <p:cNvSpPr/>
          <p:nvPr userDrawn="1"/>
        </p:nvSpPr>
        <p:spPr>
          <a:xfrm>
            <a:off x="394208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C399009F-0A9E-4E2F-B4EF-3ECF21378479}"/>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CFBE686-CBC8-41CE-B11B-CF0C378E6EDE}"/>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D8450F92-73B1-46EB-A8BC-80B995ED31D0}"/>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E7EBDAD3-E952-4A8E-8DCF-BAD616AE8FD0}"/>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135B39D-DCFF-48D1-B7C8-418310C34B9F}"/>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66893CC-18D8-4978-98A0-9F0F1A58F70F}"/>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A59803DA-84F5-4810-9D67-82851BBBF7B7}"/>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7A9BDBED-FA8E-4080-8786-5B97A485DDB6}"/>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9D3328E7-2083-4FC9-B32F-1FED3CDFFF3B}"/>
              </a:ext>
            </a:extLst>
          </p:cNvPr>
          <p:cNvSpPr/>
          <p:nvPr userDrawn="1"/>
        </p:nvSpPr>
        <p:spPr>
          <a:xfrm>
            <a:off x="788416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97D29CBA-4952-44B4-A695-45B4490EEB8D}"/>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5338F58-85B5-4095-931F-DE4D676A6192}"/>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62101AC6-3DF3-44E3-8F37-4D420EFB890E}"/>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3E958D7-1972-40AD-A538-8302A14984AB}"/>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AAAD3289-DEFC-4EC6-BF0C-2B56CE1CD19B}"/>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7EA5B12A-0ADE-4B3A-A74C-D3487E40A7C4}"/>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423D27DE-07B7-4053-A551-3515F702FECE}"/>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Date Placeholder 3">
            <a:extLst>
              <a:ext uri="{FF2B5EF4-FFF2-40B4-BE49-F238E27FC236}">
                <a16:creationId xmlns:a16="http://schemas.microsoft.com/office/drawing/2014/main" id="{DAAD24F3-0234-4B5A-84DA-945939E26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156" name="Footer Placeholder 4">
            <a:extLst>
              <a:ext uri="{FF2B5EF4-FFF2-40B4-BE49-F238E27FC236}">
                <a16:creationId xmlns:a16="http://schemas.microsoft.com/office/drawing/2014/main" id="{664012DC-ACEF-433E-A505-4617F7A7E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157" name="Slide Number Placeholder 5">
            <a:extLst>
              <a:ext uri="{FF2B5EF4-FFF2-40B4-BE49-F238E27FC236}">
                <a16:creationId xmlns:a16="http://schemas.microsoft.com/office/drawing/2014/main" id="{58602E04-6AE9-4AB4-8C82-ADECCA2FC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523766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Content, and Framed Picture">
    <p:bg>
      <p:bgPr>
        <a:solidFill>
          <a:schemeClr val="accent4"/>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2348BA8A-9E10-4BDA-92EB-6C1021EBD8BB}"/>
              </a:ext>
            </a:extLst>
          </p:cNvPr>
          <p:cNvSpPr/>
          <p:nvPr userDrawn="1"/>
        </p:nvSpPr>
        <p:spPr>
          <a:xfrm>
            <a:off x="758342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700735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09042"/>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962786" y="1047146"/>
            <a:ext cx="4603750" cy="955826"/>
          </a:xfrm>
        </p:spPr>
        <p:txBody>
          <a:bodyPr lIns="0" anchor="t">
            <a:no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811301"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643128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643128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643128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643128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643128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643128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643128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6431280" y="4010202"/>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643128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643128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643128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643128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700735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7583424"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815949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8735568"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9311640"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988771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10463784"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1103985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11615928"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11615928"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11615928"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11615928"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11615928"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11615928"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11615928"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11615928"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11615928"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11615928"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11615928"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11615928"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8159496"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873556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9311640"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9887712"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10463784"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11039856"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nline Image Placeholder 4">
            <a:extLst>
              <a:ext uri="{FF2B5EF4-FFF2-40B4-BE49-F238E27FC236}">
                <a16:creationId xmlns:a16="http://schemas.microsoft.com/office/drawing/2014/main" id="{3F93CAB0-49C3-4A79-B42E-9E1448EB8C16}"/>
              </a:ext>
            </a:extLst>
          </p:cNvPr>
          <p:cNvSpPr>
            <a:spLocks noGrp="1"/>
          </p:cNvSpPr>
          <p:nvPr>
            <p:ph type="clipArt" sz="quarter" idx="11"/>
          </p:nvPr>
        </p:nvSpPr>
        <p:spPr>
          <a:xfrm>
            <a:off x="1437001"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48" name="Text Placeholder 2">
            <a:extLst>
              <a:ext uri="{FF2B5EF4-FFF2-40B4-BE49-F238E27FC236}">
                <a16:creationId xmlns:a16="http://schemas.microsoft.com/office/drawing/2014/main" id="{7F604C77-9D98-476E-94D5-E470DD4AF761}"/>
              </a:ext>
            </a:extLst>
          </p:cNvPr>
          <p:cNvSpPr>
            <a:spLocks noGrp="1"/>
          </p:cNvSpPr>
          <p:nvPr>
            <p:ph type="body" idx="12"/>
          </p:nvPr>
        </p:nvSpPr>
        <p:spPr>
          <a:xfrm>
            <a:off x="3741177"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0" name="Online Image Placeholder 4">
            <a:extLst>
              <a:ext uri="{FF2B5EF4-FFF2-40B4-BE49-F238E27FC236}">
                <a16:creationId xmlns:a16="http://schemas.microsoft.com/office/drawing/2014/main" id="{9CF5CB34-93EF-4B2B-A1BE-32B6ED047CA5}"/>
              </a:ext>
            </a:extLst>
          </p:cNvPr>
          <p:cNvSpPr>
            <a:spLocks noGrp="1"/>
          </p:cNvSpPr>
          <p:nvPr>
            <p:ph type="clipArt" sz="quarter" idx="13"/>
          </p:nvPr>
        </p:nvSpPr>
        <p:spPr>
          <a:xfrm>
            <a:off x="4366877"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2" name="Text Placeholder 2">
            <a:extLst>
              <a:ext uri="{FF2B5EF4-FFF2-40B4-BE49-F238E27FC236}">
                <a16:creationId xmlns:a16="http://schemas.microsoft.com/office/drawing/2014/main" id="{FC62B88D-998E-4BF7-848E-A2874E941CD7}"/>
              </a:ext>
            </a:extLst>
          </p:cNvPr>
          <p:cNvSpPr>
            <a:spLocks noGrp="1"/>
          </p:cNvSpPr>
          <p:nvPr>
            <p:ph type="body" idx="14"/>
          </p:nvPr>
        </p:nvSpPr>
        <p:spPr>
          <a:xfrm>
            <a:off x="811301"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4" name="Online Image Placeholder 4">
            <a:extLst>
              <a:ext uri="{FF2B5EF4-FFF2-40B4-BE49-F238E27FC236}">
                <a16:creationId xmlns:a16="http://schemas.microsoft.com/office/drawing/2014/main" id="{5323F037-C84F-497F-BB92-7183D356BA26}"/>
              </a:ext>
            </a:extLst>
          </p:cNvPr>
          <p:cNvSpPr>
            <a:spLocks noGrp="1"/>
          </p:cNvSpPr>
          <p:nvPr>
            <p:ph type="clipArt" sz="quarter" idx="15"/>
          </p:nvPr>
        </p:nvSpPr>
        <p:spPr>
          <a:xfrm>
            <a:off x="1437001"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6" name="Text Placeholder 2">
            <a:extLst>
              <a:ext uri="{FF2B5EF4-FFF2-40B4-BE49-F238E27FC236}">
                <a16:creationId xmlns:a16="http://schemas.microsoft.com/office/drawing/2014/main" id="{FF3F35AF-A5CD-4066-97B9-902126AD3935}"/>
              </a:ext>
            </a:extLst>
          </p:cNvPr>
          <p:cNvSpPr>
            <a:spLocks noGrp="1"/>
          </p:cNvSpPr>
          <p:nvPr>
            <p:ph type="body" idx="16"/>
          </p:nvPr>
        </p:nvSpPr>
        <p:spPr>
          <a:xfrm>
            <a:off x="3741177"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8" name="Online Image Placeholder 4">
            <a:extLst>
              <a:ext uri="{FF2B5EF4-FFF2-40B4-BE49-F238E27FC236}">
                <a16:creationId xmlns:a16="http://schemas.microsoft.com/office/drawing/2014/main" id="{9A265732-BAC2-478A-92AE-23D502B7FF1A}"/>
              </a:ext>
            </a:extLst>
          </p:cNvPr>
          <p:cNvSpPr>
            <a:spLocks noGrp="1"/>
          </p:cNvSpPr>
          <p:nvPr>
            <p:ph type="clipArt" sz="quarter" idx="17"/>
          </p:nvPr>
        </p:nvSpPr>
        <p:spPr>
          <a:xfrm>
            <a:off x="4366877"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endParaRPr lang="en-US" dirty="0"/>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p:spPr>
        <p:txBody>
          <a:bodyPr/>
          <a:lstStyle>
            <a:lvl1pPr>
              <a:defRPr sz="900">
                <a:solidFill>
                  <a:schemeClr val="accent4">
                    <a:lumMod val="20000"/>
                    <a:lumOff val="80000"/>
                  </a:schemeClr>
                </a:solidFill>
              </a:defRPr>
            </a:lvl1pPr>
          </a:lstStyle>
          <a:p>
            <a:endParaRPr lang="en-US" dirty="0"/>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accent2"/>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0" y="2682910"/>
            <a:ext cx="4050792" cy="4172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4070604" y="2662273"/>
            <a:ext cx="4050792" cy="4172532"/>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DDDE35A-F618-42E2-AA04-F609770EFA37}"/>
              </a:ext>
            </a:extLst>
          </p:cNvPr>
          <p:cNvSpPr/>
          <p:nvPr userDrawn="1"/>
        </p:nvSpPr>
        <p:spPr>
          <a:xfrm>
            <a:off x="8141208" y="2662273"/>
            <a:ext cx="4050792" cy="41931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2074505" y="629616"/>
            <a:ext cx="8042991"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Placeholder 2">
            <a:extLst>
              <a:ext uri="{FF2B5EF4-FFF2-40B4-BE49-F238E27FC236}">
                <a16:creationId xmlns:a16="http://schemas.microsoft.com/office/drawing/2014/main" id="{EF16DA6B-95E3-47E1-84FF-3BC278B41388}"/>
              </a:ext>
            </a:extLst>
          </p:cNvPr>
          <p:cNvSpPr>
            <a:spLocks noGrp="1"/>
          </p:cNvSpPr>
          <p:nvPr>
            <p:ph type="body" idx="10"/>
          </p:nvPr>
        </p:nvSpPr>
        <p:spPr>
          <a:xfrm>
            <a:off x="956168"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8" name="Online Image Placeholder 4">
            <a:extLst>
              <a:ext uri="{FF2B5EF4-FFF2-40B4-BE49-F238E27FC236}">
                <a16:creationId xmlns:a16="http://schemas.microsoft.com/office/drawing/2014/main" id="{CAAD9B35-EE81-48EC-8761-181F054A07C5}"/>
              </a:ext>
            </a:extLst>
          </p:cNvPr>
          <p:cNvSpPr>
            <a:spLocks noGrp="1"/>
          </p:cNvSpPr>
          <p:nvPr>
            <p:ph type="clipArt" sz="quarter" idx="11"/>
          </p:nvPr>
        </p:nvSpPr>
        <p:spPr>
          <a:xfrm>
            <a:off x="1668302"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9" name="Text Placeholder 2">
            <a:extLst>
              <a:ext uri="{FF2B5EF4-FFF2-40B4-BE49-F238E27FC236}">
                <a16:creationId xmlns:a16="http://schemas.microsoft.com/office/drawing/2014/main" id="{BDA65F58-E1F7-44CA-BD9C-34919803B82A}"/>
              </a:ext>
            </a:extLst>
          </p:cNvPr>
          <p:cNvSpPr>
            <a:spLocks noGrp="1"/>
          </p:cNvSpPr>
          <p:nvPr>
            <p:ph type="body" idx="12"/>
          </p:nvPr>
        </p:nvSpPr>
        <p:spPr>
          <a:xfrm>
            <a:off x="4969746"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0" name="Online Image Placeholder 4">
            <a:extLst>
              <a:ext uri="{FF2B5EF4-FFF2-40B4-BE49-F238E27FC236}">
                <a16:creationId xmlns:a16="http://schemas.microsoft.com/office/drawing/2014/main" id="{0FC3B20B-4758-4A42-8F93-33F464E4670F}"/>
              </a:ext>
            </a:extLst>
          </p:cNvPr>
          <p:cNvSpPr>
            <a:spLocks noGrp="1"/>
          </p:cNvSpPr>
          <p:nvPr>
            <p:ph type="clipArt" sz="quarter" idx="13"/>
          </p:nvPr>
        </p:nvSpPr>
        <p:spPr>
          <a:xfrm>
            <a:off x="5681880"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2" name="Text Placeholder 2">
            <a:extLst>
              <a:ext uri="{FF2B5EF4-FFF2-40B4-BE49-F238E27FC236}">
                <a16:creationId xmlns:a16="http://schemas.microsoft.com/office/drawing/2014/main" id="{3235C0E0-A540-41F6-8358-8E19E9EFBA01}"/>
              </a:ext>
            </a:extLst>
          </p:cNvPr>
          <p:cNvSpPr>
            <a:spLocks noGrp="1"/>
          </p:cNvSpPr>
          <p:nvPr>
            <p:ph type="body" idx="14"/>
          </p:nvPr>
        </p:nvSpPr>
        <p:spPr>
          <a:xfrm>
            <a:off x="9050970"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3" name="Online Image Placeholder 4">
            <a:extLst>
              <a:ext uri="{FF2B5EF4-FFF2-40B4-BE49-F238E27FC236}">
                <a16:creationId xmlns:a16="http://schemas.microsoft.com/office/drawing/2014/main" id="{D16285A0-0824-4A0A-892F-2ABEEB9CAC28}"/>
              </a:ext>
            </a:extLst>
          </p:cNvPr>
          <p:cNvSpPr>
            <a:spLocks noGrp="1"/>
          </p:cNvSpPr>
          <p:nvPr>
            <p:ph type="clipArt" sz="quarter" idx="15"/>
          </p:nvPr>
        </p:nvSpPr>
        <p:spPr>
          <a:xfrm>
            <a:off x="9763104"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endParaRPr lang="en-US" dirty="0"/>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102512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657600" y="3296920"/>
            <a:ext cx="7315200" cy="674370"/>
          </a:xfrm>
        </p:spPr>
        <p:txBody>
          <a:bodyPr>
            <a:normAutofit/>
          </a:bodyPr>
          <a:lstStyle>
            <a:lvl1pPr marL="0" indent="0" algn="ctr">
              <a:lnSpc>
                <a:spcPct val="100000"/>
              </a:lnSpc>
              <a:buNone/>
              <a:defRPr lang="en-US" sz="24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0"/>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3657600" y="4126230"/>
            <a:ext cx="7315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 name="Online Image Placeholder 4">
            <a:extLst>
              <a:ext uri="{FF2B5EF4-FFF2-40B4-BE49-F238E27FC236}">
                <a16:creationId xmlns:a16="http://schemas.microsoft.com/office/drawing/2014/main" id="{B1173A38-564B-4926-9E0B-57DAB42A7194}"/>
              </a:ext>
            </a:extLst>
          </p:cNvPr>
          <p:cNvSpPr>
            <a:spLocks noGrp="1"/>
          </p:cNvSpPr>
          <p:nvPr>
            <p:ph type="clipArt" sz="quarter" idx="15"/>
          </p:nvPr>
        </p:nvSpPr>
        <p:spPr>
          <a:xfrm>
            <a:off x="6743700" y="1899285"/>
            <a:ext cx="1127125" cy="1127125"/>
          </a:xfrm>
        </p:spPr>
        <p:txBody>
          <a:bodyPr>
            <a:normAutofit/>
          </a:bodyPr>
          <a:lstStyle>
            <a:lvl1pPr>
              <a:defRPr sz="1800">
                <a:solidFill>
                  <a:schemeClr val="bg1"/>
                </a:solidFill>
              </a:defRPr>
            </a:lvl1pPr>
          </a:lstStyle>
          <a:p>
            <a:r>
              <a:rPr lang="en-US"/>
              <a:t>Click icon to add online image</a:t>
            </a:r>
            <a:endParaRPr lang="en-US" dirty="0"/>
          </a:p>
        </p:txBody>
      </p:sp>
      <p:sp>
        <p:nvSpPr>
          <p:cNvPr id="33" name="Date Placeholder 3">
            <a:extLst>
              <a:ext uri="{FF2B5EF4-FFF2-40B4-BE49-F238E27FC236}">
                <a16:creationId xmlns:a16="http://schemas.microsoft.com/office/drawing/2014/main" id="{2A70D14D-B032-42AB-863B-09AB9DB8C758}"/>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35" name="Footer Placeholder 4">
            <a:extLst>
              <a:ext uri="{FF2B5EF4-FFF2-40B4-BE49-F238E27FC236}">
                <a16:creationId xmlns:a16="http://schemas.microsoft.com/office/drawing/2014/main" id="{06761B94-9FB3-4CC8-9201-29F6032957EB}"/>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37" name="Slide Number Placeholder 5">
            <a:extLst>
              <a:ext uri="{FF2B5EF4-FFF2-40B4-BE49-F238E27FC236}">
                <a16:creationId xmlns:a16="http://schemas.microsoft.com/office/drawing/2014/main" id="{E3302F78-FDF8-4294-A286-EBE868040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65751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accent3"/>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D6DBA18F-1861-4C2A-8FFE-4E883AEC0B63}"/>
              </a:ext>
            </a:extLst>
          </p:cNvPr>
          <p:cNvSpPr>
            <a:spLocks noGrp="1"/>
          </p:cNvSpPr>
          <p:nvPr>
            <p:ph type="pic" sz="quarter" idx="10"/>
          </p:nvPr>
        </p:nvSpPr>
        <p:spPr>
          <a:xfrm>
            <a:off x="6092825" y="0"/>
            <a:ext cx="6099175" cy="6251575"/>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5025" y="1333500"/>
            <a:ext cx="4493260" cy="1946275"/>
          </a:xfrm>
        </p:spPr>
        <p:txBody>
          <a:bodyPr anchor="b">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3886200"/>
            <a:ext cx="4493260" cy="2364740"/>
          </a:xfrm>
        </p:spPr>
        <p:txBody>
          <a:bodyPr numCol="2">
            <a:normAutofit/>
          </a:bodyPr>
          <a:lstStyle>
            <a:lvl1pPr marL="0" indent="0">
              <a:lnSpc>
                <a:spcPct val="100000"/>
              </a:lnSpc>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806E491E-8435-44CE-B968-83D09EE49881}"/>
              </a:ext>
            </a:extLst>
          </p:cNvPr>
          <p:cNvSpPr/>
          <p:nvPr userDrawn="1"/>
        </p:nvSpPr>
        <p:spPr>
          <a:xfrm>
            <a:off x="6093585"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13887"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24038"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34189"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44340"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54491"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64642"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4793"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03736"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B852A5-9EEB-4624-BADD-F5FF19960517}"/>
              </a:ext>
            </a:extLst>
          </p:cNvPr>
          <p:cNvSpPr/>
          <p:nvPr userDrawn="1"/>
        </p:nvSpPr>
        <p:spPr>
          <a:xfrm>
            <a:off x="835025" y="848032"/>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endParaRPr lang="en-US" dirty="0"/>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p:spPr>
        <p:txBody>
          <a:bodyPr/>
          <a:lstStyle>
            <a:lvl1pPr>
              <a:defRPr sz="900">
                <a:solidFill>
                  <a:schemeClr val="accent3">
                    <a:lumMod val="20000"/>
                    <a:lumOff val="80000"/>
                  </a:schemeClr>
                </a:solidFill>
              </a:defRPr>
            </a:lvl1pPr>
          </a:lstStyle>
          <a:p>
            <a:endParaRPr lang="en-US" dirty="0"/>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43621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10472928"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4535"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5025" y="2074089"/>
            <a:ext cx="5522750" cy="1492476"/>
          </a:xfrm>
        </p:spPr>
        <p:txBody>
          <a:bodyPr lIns="0" bIns="0" anchor="b">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835025" y="3865635"/>
            <a:ext cx="5522750" cy="1947336"/>
          </a:xfrm>
        </p:spPr>
        <p:txBody>
          <a:bodyPr lIns="0">
            <a:normAutofit/>
          </a:bodyPr>
          <a:lstStyle>
            <a:lvl1pPr marL="0" indent="0" algn="ctr">
              <a:lnSpc>
                <a:spcPct val="150000"/>
              </a:lnSpc>
              <a:buNone/>
              <a:defRPr sz="1600">
                <a:solidFill>
                  <a:schemeClr val="bg1"/>
                </a:solidFill>
              </a:defRPr>
            </a:lvl1pPr>
          </a:lstStyle>
          <a:p>
            <a:r>
              <a:rPr lang="en-US" dirty="0"/>
              <a:t>Click to edit Master subtitle style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3063"/>
            <a:ext cx="1719072" cy="1711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047"/>
            <a:ext cx="1719072" cy="171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4535"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10472928" y="0"/>
            <a:ext cx="1719072" cy="1711166"/>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7044535" y="1713063"/>
            <a:ext cx="1711372" cy="1711984"/>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23" name="Date Placeholder 3">
            <a:extLst>
              <a:ext uri="{FF2B5EF4-FFF2-40B4-BE49-F238E27FC236}">
                <a16:creationId xmlns:a16="http://schemas.microsoft.com/office/drawing/2014/main" id="{B5DBA416-A900-41C7-B41E-F9D99DE451D5}"/>
              </a:ext>
            </a:extLst>
          </p:cNvPr>
          <p:cNvSpPr>
            <a:spLocks noGrp="1"/>
          </p:cNvSpPr>
          <p:nvPr>
            <p:ph type="dt" sz="half" idx="11"/>
          </p:nvPr>
        </p:nvSpPr>
        <p:spPr>
          <a:xfrm>
            <a:off x="835025" y="6356350"/>
            <a:ext cx="806416" cy="365125"/>
          </a:xfrm>
        </p:spPr>
        <p:txBody>
          <a:bodyPr/>
          <a:lstStyle>
            <a:lvl1pPr>
              <a:defRPr sz="900">
                <a:solidFill>
                  <a:schemeClr val="accent1">
                    <a:lumMod val="20000"/>
                    <a:lumOff val="80000"/>
                  </a:schemeClr>
                </a:solidFill>
              </a:defRPr>
            </a:lvl1pPr>
          </a:lstStyle>
          <a:p>
            <a:endParaRPr lang="en-US" dirty="0"/>
          </a:p>
        </p:txBody>
      </p:sp>
      <p:sp>
        <p:nvSpPr>
          <p:cNvPr id="24" name="Footer Placeholder 4">
            <a:extLst>
              <a:ext uri="{FF2B5EF4-FFF2-40B4-BE49-F238E27FC236}">
                <a16:creationId xmlns:a16="http://schemas.microsoft.com/office/drawing/2014/main" id="{994B7D60-DBB5-47AC-87E6-7194D4E37CFE}"/>
              </a:ext>
            </a:extLst>
          </p:cNvPr>
          <p:cNvSpPr>
            <a:spLocks noGrp="1"/>
          </p:cNvSpPr>
          <p:nvPr>
            <p:ph type="ftr" sz="quarter" idx="12"/>
          </p:nvPr>
        </p:nvSpPr>
        <p:spPr>
          <a:xfrm>
            <a:off x="1771957" y="6356350"/>
            <a:ext cx="3660014" cy="365125"/>
          </a:xfrm>
        </p:spPr>
        <p:txBody>
          <a:bodyPr/>
          <a:lstStyle>
            <a:lvl1pPr>
              <a:defRPr sz="900">
                <a:solidFill>
                  <a:schemeClr val="accent1">
                    <a:lumMod val="20000"/>
                    <a:lumOff val="80000"/>
                  </a:schemeClr>
                </a:solidFill>
              </a:defRPr>
            </a:lvl1pPr>
          </a:lstStyle>
          <a:p>
            <a:endParaRPr lang="en-US" dirty="0"/>
          </a:p>
        </p:txBody>
      </p:sp>
      <p:sp>
        <p:nvSpPr>
          <p:cNvPr id="25" name="Slide Number Placeholder 5">
            <a:extLst>
              <a:ext uri="{FF2B5EF4-FFF2-40B4-BE49-F238E27FC236}">
                <a16:creationId xmlns:a16="http://schemas.microsoft.com/office/drawing/2014/main" id="{B1B87CF0-D8F7-4D29-BF5C-58C43C97C9BE}"/>
              </a:ext>
            </a:extLst>
          </p:cNvPr>
          <p:cNvSpPr>
            <a:spLocks noGrp="1"/>
          </p:cNvSpPr>
          <p:nvPr>
            <p:ph type="sldNum" sz="quarter" idx="20"/>
          </p:nvPr>
        </p:nvSpPr>
        <p:spPr>
          <a:xfrm>
            <a:off x="5548268" y="6356350"/>
            <a:ext cx="80950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4535"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2 pictur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2200" y="1599882"/>
            <a:ext cx="3911600" cy="928688"/>
          </a:xfrm>
        </p:spPr>
        <p:txBody>
          <a:bodyPr lIns="0" anchor="t">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2667000"/>
            <a:ext cx="3911600" cy="3438144"/>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0" y="0"/>
            <a:ext cx="3438144" cy="345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2B2F89B6-A8D2-4031-8B1F-E4A466C20276}"/>
              </a:ext>
            </a:extLst>
          </p:cNvPr>
          <p:cNvSpPr>
            <a:spLocks noGrp="1"/>
          </p:cNvSpPr>
          <p:nvPr>
            <p:ph type="pic" sz="quarter" idx="13"/>
          </p:nvPr>
        </p:nvSpPr>
        <p:spPr>
          <a:xfrm>
            <a:off x="-4572" y="0"/>
            <a:ext cx="3438144"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33572" y="3443974"/>
            <a:ext cx="3429000" cy="342290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4528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Large Pictur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30299" y="1619250"/>
            <a:ext cx="4813301" cy="1325563"/>
          </a:xfrm>
        </p:spPr>
        <p:txBody>
          <a:bodyPr lIns="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30299" y="3233057"/>
            <a:ext cx="4203701" cy="2964543"/>
          </a:xfrm>
        </p:spPr>
        <p:txBody>
          <a:bodyPr lIns="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616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framed picture">
    <p:bg>
      <p:bgPr>
        <a:solidFill>
          <a:schemeClr val="accent3"/>
        </a:solidFill>
        <a:effectLst/>
      </p:bgPr>
    </p:bg>
    <p:spTree>
      <p:nvGrpSpPr>
        <p:cNvPr id="1" name=""/>
        <p:cNvGrpSpPr/>
        <p:nvPr/>
      </p:nvGrpSpPr>
      <p:grpSpPr>
        <a:xfrm>
          <a:off x="0" y="0"/>
          <a:ext cx="0" cy="0"/>
          <a:chOff x="0" y="0"/>
          <a:chExt cx="0" cy="0"/>
        </a:xfrm>
      </p:grpSpPr>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743700" y="28375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12" name="Date Placeholder 3">
            <a:extLst>
              <a:ext uri="{FF2B5EF4-FFF2-40B4-BE49-F238E27FC236}">
                <a16:creationId xmlns:a16="http://schemas.microsoft.com/office/drawing/2014/main" id="{2D66ED17-6A8B-4750-B089-A49B6B7F23C4}"/>
              </a:ext>
            </a:extLst>
          </p:cNvPr>
          <p:cNvSpPr>
            <a:spLocks noGrp="1"/>
          </p:cNvSpPr>
          <p:nvPr>
            <p:ph type="dt" sz="half" idx="11"/>
          </p:nvPr>
        </p:nvSpPr>
        <p:spPr>
          <a:xfrm>
            <a:off x="6743700" y="6356350"/>
            <a:ext cx="1005116" cy="365125"/>
          </a:xfrm>
        </p:spPr>
        <p:txBody>
          <a:bodyPr lIns="0"/>
          <a:lstStyle>
            <a:lvl1pPr>
              <a:defRPr sz="900">
                <a:solidFill>
                  <a:schemeClr val="accent3">
                    <a:lumMod val="20000"/>
                    <a:lumOff val="80000"/>
                  </a:schemeClr>
                </a:solidFill>
              </a:defRPr>
            </a:lvl1pPr>
          </a:lstStyle>
          <a:p>
            <a:endParaRPr lang="en-US" dirty="0"/>
          </a:p>
        </p:txBody>
      </p:sp>
      <p:sp>
        <p:nvSpPr>
          <p:cNvPr id="113" name="Footer Placeholder 4">
            <a:extLst>
              <a:ext uri="{FF2B5EF4-FFF2-40B4-BE49-F238E27FC236}">
                <a16:creationId xmlns:a16="http://schemas.microsoft.com/office/drawing/2014/main" id="{E0A74137-35DA-43A9-A740-435B3099BE75}"/>
              </a:ext>
            </a:extLst>
          </p:cNvPr>
          <p:cNvSpPr>
            <a:spLocks noGrp="1"/>
          </p:cNvSpPr>
          <p:nvPr>
            <p:ph type="ftr" sz="quarter" idx="12"/>
          </p:nvPr>
        </p:nvSpPr>
        <p:spPr>
          <a:xfrm>
            <a:off x="7903029" y="6356350"/>
            <a:ext cx="2667000" cy="365125"/>
          </a:xfrm>
        </p:spPr>
        <p:txBody>
          <a:bodyPr/>
          <a:lstStyle>
            <a:lvl1pPr>
              <a:defRPr sz="900">
                <a:solidFill>
                  <a:schemeClr val="accent3">
                    <a:lumMod val="20000"/>
                    <a:lumOff val="80000"/>
                  </a:schemeClr>
                </a:solidFill>
              </a:defRPr>
            </a:lvl1pPr>
          </a:lstStyle>
          <a:p>
            <a:endParaRPr lang="en-US" dirty="0"/>
          </a:p>
        </p:txBody>
      </p:sp>
      <p:sp>
        <p:nvSpPr>
          <p:cNvPr id="114" name="Slide Number Placeholder 5">
            <a:extLst>
              <a:ext uri="{FF2B5EF4-FFF2-40B4-BE49-F238E27FC236}">
                <a16:creationId xmlns:a16="http://schemas.microsoft.com/office/drawing/2014/main" id="{B68A6459-3B6F-442B-914B-5A5522D3279E}"/>
              </a:ext>
            </a:extLst>
          </p:cNvPr>
          <p:cNvSpPr>
            <a:spLocks noGrp="1"/>
          </p:cNvSpPr>
          <p:nvPr>
            <p:ph type="sldNum" sz="quarter" idx="13"/>
          </p:nvPr>
        </p:nvSpPr>
        <p:spPr>
          <a:xfrm>
            <a:off x="10711542" y="6356350"/>
            <a:ext cx="64225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912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4498340" y="187071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49" name="Text Placeholder 48">
            <a:extLst>
              <a:ext uri="{FF2B5EF4-FFF2-40B4-BE49-F238E27FC236}">
                <a16:creationId xmlns:a16="http://schemas.microsoft.com/office/drawing/2014/main" id="{A36FAFC0-63E1-4A5C-8C07-50890392F193}"/>
              </a:ext>
            </a:extLst>
          </p:cNvPr>
          <p:cNvSpPr>
            <a:spLocks noGrp="1"/>
          </p:cNvSpPr>
          <p:nvPr>
            <p:ph type="body" sz="quarter" idx="10" hasCustomPrompt="1"/>
          </p:nvPr>
        </p:nvSpPr>
        <p:spPr>
          <a:xfrm>
            <a:off x="6758940" y="1178560"/>
            <a:ext cx="1143000" cy="674370"/>
          </a:xfrm>
        </p:spPr>
        <p:txBody>
          <a:bodyPr anchor="ctr"/>
          <a:lstStyle>
            <a:lvl1pPr marL="0" indent="0" algn="ctr">
              <a:buNone/>
              <a:defRPr b="1">
                <a:solidFill>
                  <a:schemeClr val="bg1"/>
                </a:solidFill>
              </a:defRPr>
            </a:lvl1pPr>
          </a:lstStyle>
          <a:p>
            <a:pPr lvl="0"/>
            <a:r>
              <a:rPr lang="en-US" dirty="0"/>
              <a:t>#</a:t>
            </a:r>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4498340" y="3506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1" name="Text Placeholder 48">
            <a:extLst>
              <a:ext uri="{FF2B5EF4-FFF2-40B4-BE49-F238E27FC236}">
                <a16:creationId xmlns:a16="http://schemas.microsoft.com/office/drawing/2014/main" id="{D5AAA54C-0885-4221-AAAF-831C36B8C050}"/>
              </a:ext>
            </a:extLst>
          </p:cNvPr>
          <p:cNvSpPr>
            <a:spLocks noGrp="1"/>
          </p:cNvSpPr>
          <p:nvPr>
            <p:ph type="body" sz="quarter" idx="12" hasCustomPrompt="1"/>
          </p:nvPr>
        </p:nvSpPr>
        <p:spPr>
          <a:xfrm>
            <a:off x="6758940" y="2816860"/>
            <a:ext cx="1143000" cy="674370"/>
          </a:xfrm>
        </p:spPr>
        <p:txBody>
          <a:bodyPr anchor="ctr"/>
          <a:lstStyle>
            <a:lvl1pPr marL="0" indent="0" algn="ctr">
              <a:buNone/>
              <a:defRPr b="1">
                <a:solidFill>
                  <a:schemeClr val="bg1"/>
                </a:solidFill>
              </a:defRPr>
            </a:lvl1pPr>
          </a:lstStyle>
          <a:p>
            <a:pPr lvl="0"/>
            <a:r>
              <a:rPr lang="en-US" dirty="0"/>
              <a:t>#</a:t>
            </a:r>
          </a:p>
        </p:txBody>
      </p:sp>
      <p:sp>
        <p:nvSpPr>
          <p:cNvPr id="52" name="Content Placeholder 2">
            <a:extLst>
              <a:ext uri="{FF2B5EF4-FFF2-40B4-BE49-F238E27FC236}">
                <a16:creationId xmlns:a16="http://schemas.microsoft.com/office/drawing/2014/main" id="{07D1309E-F6F7-4FFB-BFBE-F2B34D49D2B9}"/>
              </a:ext>
            </a:extLst>
          </p:cNvPr>
          <p:cNvSpPr>
            <a:spLocks noGrp="1"/>
          </p:cNvSpPr>
          <p:nvPr>
            <p:ph idx="13"/>
          </p:nvPr>
        </p:nvSpPr>
        <p:spPr>
          <a:xfrm>
            <a:off x="4498340" y="5157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3" name="Text Placeholder 48">
            <a:extLst>
              <a:ext uri="{FF2B5EF4-FFF2-40B4-BE49-F238E27FC236}">
                <a16:creationId xmlns:a16="http://schemas.microsoft.com/office/drawing/2014/main" id="{020F4427-24B5-439F-BAD8-849395F5BD3F}"/>
              </a:ext>
            </a:extLst>
          </p:cNvPr>
          <p:cNvSpPr>
            <a:spLocks noGrp="1"/>
          </p:cNvSpPr>
          <p:nvPr>
            <p:ph type="body" sz="quarter" idx="14" hasCustomPrompt="1"/>
          </p:nvPr>
        </p:nvSpPr>
        <p:spPr>
          <a:xfrm>
            <a:off x="6758940" y="4467860"/>
            <a:ext cx="1143000" cy="674370"/>
          </a:xfrm>
        </p:spPr>
        <p:txBody>
          <a:bodyPr anchor="ctr"/>
          <a:lstStyle>
            <a:lvl1pPr marL="0" indent="0" algn="ctr">
              <a:buNone/>
              <a:defRPr b="1">
                <a:solidFill>
                  <a:schemeClr val="bg1"/>
                </a:solidFill>
              </a:defRPr>
            </a:lvl1pPr>
          </a:lstStyle>
          <a:p>
            <a:pPr lvl="0"/>
            <a:r>
              <a:rPr lang="en-US" dirty="0"/>
              <a:t>#</a:t>
            </a:r>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2096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A29850-9B3D-49F0-9198-80F35FD55140}"/>
              </a:ext>
            </a:extLst>
          </p:cNvPr>
          <p:cNvSpPr/>
          <p:nvPr userDrawn="1"/>
        </p:nvSpPr>
        <p:spPr>
          <a:xfrm>
            <a:off x="5222748" y="0"/>
            <a:ext cx="1746503"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20672AB-65F9-4533-9452-7872A8E7C3BC}"/>
              </a:ext>
            </a:extLst>
          </p:cNvPr>
          <p:cNvSpPr/>
          <p:nvPr userDrawn="1"/>
        </p:nvSpPr>
        <p:spPr>
          <a:xfrm>
            <a:off x="174091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20BF50-7B12-496A-986A-AF0B9880118F}"/>
              </a:ext>
            </a:extLst>
          </p:cNvPr>
          <p:cNvSpPr/>
          <p:nvPr userDrawn="1"/>
        </p:nvSpPr>
        <p:spPr>
          <a:xfrm>
            <a:off x="0" y="0"/>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556028-47A8-47AD-A7ED-1CB2252FBE3D}"/>
              </a:ext>
            </a:extLst>
          </p:cNvPr>
          <p:cNvSpPr/>
          <p:nvPr userDrawn="1"/>
        </p:nvSpPr>
        <p:spPr>
          <a:xfrm>
            <a:off x="1044549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47570CE-A79F-452C-A098-5DE30EBBC6FB}"/>
              </a:ext>
            </a:extLst>
          </p:cNvPr>
          <p:cNvSpPr/>
          <p:nvPr userDrawn="1"/>
        </p:nvSpPr>
        <p:spPr>
          <a:xfrm>
            <a:off x="1740916" y="1733044"/>
            <a:ext cx="1746504" cy="175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D3866FD-426E-414F-B17B-F648AF71EA9B}"/>
              </a:ext>
            </a:extLst>
          </p:cNvPr>
          <p:cNvSpPr/>
          <p:nvPr userDrawn="1"/>
        </p:nvSpPr>
        <p:spPr>
          <a:xfrm>
            <a:off x="0"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B0C63F-EAB3-44FC-B94D-C69BCBD26EBB}"/>
              </a:ext>
            </a:extLst>
          </p:cNvPr>
          <p:cNvSpPr/>
          <p:nvPr userDrawn="1"/>
        </p:nvSpPr>
        <p:spPr>
          <a:xfrm>
            <a:off x="8704580" y="1733044"/>
            <a:ext cx="1746504"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7" name="Rectangle 26">
            <a:extLst>
              <a:ext uri="{FF2B5EF4-FFF2-40B4-BE49-F238E27FC236}">
                <a16:creationId xmlns:a16="http://schemas.microsoft.com/office/drawing/2014/main" id="{679B1BFC-C4E4-428C-A63D-1780C528C70E}"/>
              </a:ext>
            </a:extLst>
          </p:cNvPr>
          <p:cNvSpPr/>
          <p:nvPr userDrawn="1"/>
        </p:nvSpPr>
        <p:spPr>
          <a:xfrm>
            <a:off x="5222748" y="1733044"/>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6506793-EC4D-4DB9-A0A1-CC46BD8565D8}"/>
              </a:ext>
            </a:extLst>
          </p:cNvPr>
          <p:cNvSpPr/>
          <p:nvPr userDrawn="1"/>
        </p:nvSpPr>
        <p:spPr>
          <a:xfrm>
            <a:off x="10451084" y="1733044"/>
            <a:ext cx="1740916"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7BD3197-9B69-4E3D-9A01-662F1F8E514B}"/>
              </a:ext>
            </a:extLst>
          </p:cNvPr>
          <p:cNvSpPr/>
          <p:nvPr userDrawn="1"/>
        </p:nvSpPr>
        <p:spPr>
          <a:xfrm>
            <a:off x="3481832"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569720" y="3870960"/>
            <a:ext cx="9052560" cy="1363663"/>
          </a:xfrm>
        </p:spPr>
        <p:txBody>
          <a:bodyPr anchor="b">
            <a:normAutofit/>
          </a:bodyPr>
          <a:lstStyle>
            <a:lvl1pPr algn="ctr">
              <a:lnSpc>
                <a:spcPct val="100000"/>
              </a:lnSpc>
              <a:defRPr sz="2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569720" y="5405755"/>
            <a:ext cx="9052560" cy="476885"/>
          </a:xfrm>
        </p:spPr>
        <p:txBody>
          <a:bodyPr>
            <a:normAutofit/>
          </a:bodyPr>
          <a:lstStyle>
            <a:lvl1pPr marL="0" indent="0" algn="ctr">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1">
                    <a:lumMod val="20000"/>
                    <a:lumOff val="80000"/>
                  </a:schemeClr>
                </a:solidFill>
              </a:defRPr>
            </a:lvl1pPr>
          </a:lstStyle>
          <a:p>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lvl1pPr>
              <a:defRPr>
                <a:solidFill>
                  <a:schemeClr val="accent1">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B5CEABB6-07DC-46E8-9B57-56EC44A396E5}" type="slidenum">
              <a:rPr lang="en-US" smtClean="0"/>
              <a:pPr/>
              <a:t>‹#›</a:t>
            </a:fld>
            <a:endParaRPr lang="en-US" dirty="0"/>
          </a:p>
        </p:txBody>
      </p:sp>
      <p:sp>
        <p:nvSpPr>
          <p:cNvPr id="11" name="Picture Placeholder 52">
            <a:extLst>
              <a:ext uri="{FF2B5EF4-FFF2-40B4-BE49-F238E27FC236}">
                <a16:creationId xmlns:a16="http://schemas.microsoft.com/office/drawing/2014/main" id="{AEBBD699-238F-487D-A094-5E479CCCCD41}"/>
              </a:ext>
            </a:extLst>
          </p:cNvPr>
          <p:cNvSpPr>
            <a:spLocks noGrp="1"/>
          </p:cNvSpPr>
          <p:nvPr>
            <p:ph type="pic" sz="quarter" idx="14"/>
          </p:nvPr>
        </p:nvSpPr>
        <p:spPr>
          <a:xfrm>
            <a:off x="3481832" y="0"/>
            <a:ext cx="1740916"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7" name="Picture Placeholder 52">
            <a:extLst>
              <a:ext uri="{FF2B5EF4-FFF2-40B4-BE49-F238E27FC236}">
                <a16:creationId xmlns:a16="http://schemas.microsoft.com/office/drawing/2014/main" id="{6A29DD5B-55DC-47F4-8032-1E78B3A990BE}"/>
              </a:ext>
            </a:extLst>
          </p:cNvPr>
          <p:cNvSpPr>
            <a:spLocks noGrp="1"/>
          </p:cNvSpPr>
          <p:nvPr>
            <p:ph type="pic" sz="quarter" idx="17"/>
          </p:nvPr>
        </p:nvSpPr>
        <p:spPr>
          <a:xfrm>
            <a:off x="8704580" y="0"/>
            <a:ext cx="1746504"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25" name="Picture Placeholder 52">
            <a:extLst>
              <a:ext uri="{FF2B5EF4-FFF2-40B4-BE49-F238E27FC236}">
                <a16:creationId xmlns:a16="http://schemas.microsoft.com/office/drawing/2014/main" id="{DF373D3C-15A7-41D7-A80E-63E14EA87B24}"/>
              </a:ext>
            </a:extLst>
          </p:cNvPr>
          <p:cNvSpPr>
            <a:spLocks noGrp="1"/>
          </p:cNvSpPr>
          <p:nvPr>
            <p:ph type="pic" sz="quarter" idx="18"/>
          </p:nvPr>
        </p:nvSpPr>
        <p:spPr>
          <a:xfrm>
            <a:off x="6969252" y="1733044"/>
            <a:ext cx="1735328" cy="1755648"/>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4" name="Rectangle 13">
            <a:extLst>
              <a:ext uri="{FF2B5EF4-FFF2-40B4-BE49-F238E27FC236}">
                <a16:creationId xmlns:a16="http://schemas.microsoft.com/office/drawing/2014/main" id="{02FEFBC2-5C67-4F2E-8B5F-6AAF8656FBA4}"/>
              </a:ext>
            </a:extLst>
          </p:cNvPr>
          <p:cNvSpPr/>
          <p:nvPr userDrawn="1"/>
        </p:nvSpPr>
        <p:spPr>
          <a:xfrm>
            <a:off x="6969250" y="0"/>
            <a:ext cx="1740917" cy="1733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05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endParaRPr lang="en-US" dirty="0"/>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3175" y="607060"/>
            <a:ext cx="6082549" cy="6254745"/>
          </a:xfrm>
        </p:spPr>
        <p:txBody>
          <a:bodyPr/>
          <a:lstStyle/>
          <a:p>
            <a:r>
              <a:rPr lang="en-US"/>
              <a:t>Click icon to add picture</a:t>
            </a:r>
            <a:endParaRPr lang="en-US" dirty="0"/>
          </a:p>
        </p:txBody>
      </p:sp>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27093093-F077-4A1D-A6ED-946369A581AA}"/>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p:spPr>
        <p:txBody>
          <a:bodyPr/>
          <a:lstStyle>
            <a:lvl1pPr>
              <a:defRPr sz="900">
                <a:solidFill>
                  <a:schemeClr val="accent4">
                    <a:lumMod val="20000"/>
                    <a:lumOff val="80000"/>
                  </a:schemeClr>
                </a:solidFill>
              </a:defRPr>
            </a:lvl1pPr>
          </a:lstStyle>
          <a:p>
            <a:endParaRPr lang="en-US" dirty="0"/>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829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scellaneous content">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 Placeholder 2">
            <a:extLst>
              <a:ext uri="{FF2B5EF4-FFF2-40B4-BE49-F238E27FC236}">
                <a16:creationId xmlns:a16="http://schemas.microsoft.com/office/drawing/2014/main" id="{4BBE4B76-BA2D-4EA4-A178-30F57AC1DFDB}"/>
              </a:ext>
            </a:extLst>
          </p:cNvPr>
          <p:cNvSpPr>
            <a:spLocks noGrp="1"/>
          </p:cNvSpPr>
          <p:nvPr>
            <p:ph type="body" idx="1" hasCustomPrompt="1"/>
          </p:nvPr>
        </p:nvSpPr>
        <p:spPr>
          <a:xfrm>
            <a:off x="838200"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78" name="Text Placeholder 4">
            <a:extLst>
              <a:ext uri="{FF2B5EF4-FFF2-40B4-BE49-F238E27FC236}">
                <a16:creationId xmlns:a16="http://schemas.microsoft.com/office/drawing/2014/main" id="{045FF175-F59F-4A69-B296-E046C778424F}"/>
              </a:ext>
            </a:extLst>
          </p:cNvPr>
          <p:cNvSpPr>
            <a:spLocks noGrp="1"/>
          </p:cNvSpPr>
          <p:nvPr>
            <p:ph type="body" sz="quarter" idx="3" hasCustomPrompt="1"/>
          </p:nvPr>
        </p:nvSpPr>
        <p:spPr>
          <a:xfrm>
            <a:off x="3562665" y="4398413"/>
            <a:ext cx="2342205"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0" name="Text Placeholder 2">
            <a:extLst>
              <a:ext uri="{FF2B5EF4-FFF2-40B4-BE49-F238E27FC236}">
                <a16:creationId xmlns:a16="http://schemas.microsoft.com/office/drawing/2014/main" id="{FBAA7D2D-B5F0-416A-A89F-1DC3E6A877E6}"/>
              </a:ext>
            </a:extLst>
          </p:cNvPr>
          <p:cNvSpPr>
            <a:spLocks noGrp="1"/>
          </p:cNvSpPr>
          <p:nvPr>
            <p:ph type="body" idx="13" hasCustomPrompt="1"/>
          </p:nvPr>
        </p:nvSpPr>
        <p:spPr>
          <a:xfrm>
            <a:off x="6298609"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2" name="Text Placeholder 2">
            <a:extLst>
              <a:ext uri="{FF2B5EF4-FFF2-40B4-BE49-F238E27FC236}">
                <a16:creationId xmlns:a16="http://schemas.microsoft.com/office/drawing/2014/main" id="{01187116-E25F-47A2-9BC5-532F3F42D317}"/>
              </a:ext>
            </a:extLst>
          </p:cNvPr>
          <p:cNvSpPr>
            <a:spLocks noGrp="1"/>
          </p:cNvSpPr>
          <p:nvPr>
            <p:ph type="body" idx="15" hasCustomPrompt="1"/>
          </p:nvPr>
        </p:nvSpPr>
        <p:spPr>
          <a:xfrm>
            <a:off x="9023074" y="4398057"/>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4" name="Text Placeholder 2">
            <a:extLst>
              <a:ext uri="{FF2B5EF4-FFF2-40B4-BE49-F238E27FC236}">
                <a16:creationId xmlns:a16="http://schemas.microsoft.com/office/drawing/2014/main" id="{B69B6CD5-B022-423C-A017-AD2D8FFA0665}"/>
              </a:ext>
            </a:extLst>
          </p:cNvPr>
          <p:cNvSpPr>
            <a:spLocks noGrp="1"/>
          </p:cNvSpPr>
          <p:nvPr>
            <p:ph type="body" idx="17"/>
          </p:nvPr>
        </p:nvSpPr>
        <p:spPr>
          <a:xfrm>
            <a:off x="838200"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6" name="Text Placeholder 2">
            <a:extLst>
              <a:ext uri="{FF2B5EF4-FFF2-40B4-BE49-F238E27FC236}">
                <a16:creationId xmlns:a16="http://schemas.microsoft.com/office/drawing/2014/main" id="{06A7180A-5FBF-4DE7-A668-E24E022DFA9E}"/>
              </a:ext>
            </a:extLst>
          </p:cNvPr>
          <p:cNvSpPr>
            <a:spLocks noGrp="1"/>
          </p:cNvSpPr>
          <p:nvPr>
            <p:ph type="body" idx="19"/>
          </p:nvPr>
        </p:nvSpPr>
        <p:spPr>
          <a:xfrm>
            <a:off x="6298609"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7" name="Text Placeholder 2">
            <a:extLst>
              <a:ext uri="{FF2B5EF4-FFF2-40B4-BE49-F238E27FC236}">
                <a16:creationId xmlns:a16="http://schemas.microsoft.com/office/drawing/2014/main" id="{2EFABF40-7E40-4F8A-80D3-DB5903EEBDF1}"/>
              </a:ext>
            </a:extLst>
          </p:cNvPr>
          <p:cNvSpPr>
            <a:spLocks noGrp="1"/>
          </p:cNvSpPr>
          <p:nvPr>
            <p:ph type="body" idx="20"/>
          </p:nvPr>
        </p:nvSpPr>
        <p:spPr>
          <a:xfrm>
            <a:off x="9023074"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8" name="Text Placeholder 2">
            <a:extLst>
              <a:ext uri="{FF2B5EF4-FFF2-40B4-BE49-F238E27FC236}">
                <a16:creationId xmlns:a16="http://schemas.microsoft.com/office/drawing/2014/main" id="{FFD10C91-B253-496D-889A-D48B1A0AA556}"/>
              </a:ext>
            </a:extLst>
          </p:cNvPr>
          <p:cNvSpPr>
            <a:spLocks noGrp="1"/>
          </p:cNvSpPr>
          <p:nvPr>
            <p:ph type="body" idx="21"/>
          </p:nvPr>
        </p:nvSpPr>
        <p:spPr>
          <a:xfrm>
            <a:off x="3562665"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410476" y="629616"/>
            <a:ext cx="9371048"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3" name="Date Placeholder 3">
            <a:extLst>
              <a:ext uri="{FF2B5EF4-FFF2-40B4-BE49-F238E27FC236}">
                <a16:creationId xmlns:a16="http://schemas.microsoft.com/office/drawing/2014/main" id="{3EDC5EF0-E937-47AD-8F93-11A7E031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94" name="Footer Placeholder 4">
            <a:extLst>
              <a:ext uri="{FF2B5EF4-FFF2-40B4-BE49-F238E27FC236}">
                <a16:creationId xmlns:a16="http://schemas.microsoft.com/office/drawing/2014/main" id="{4CB9AE8E-EB22-4097-951C-4A6E38B2D472}"/>
              </a:ext>
            </a:extLst>
          </p:cNvPr>
          <p:cNvSpPr>
            <a:spLocks noGrp="1"/>
          </p:cNvSpPr>
          <p:nvPr>
            <p:ph type="ftr" sz="quarter" idx="22"/>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95" name="Slide Number Placeholder 5">
            <a:extLst>
              <a:ext uri="{FF2B5EF4-FFF2-40B4-BE49-F238E27FC236}">
                <a16:creationId xmlns:a16="http://schemas.microsoft.com/office/drawing/2014/main" id="{D89D10F4-442B-4B78-B541-92469482E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813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6" r:id="rId4"/>
    <p:sldLayoutId id="2147483650" r:id="rId5"/>
    <p:sldLayoutId id="2147483682" r:id="rId6"/>
    <p:sldLayoutId id="2147483667" r:id="rId7"/>
    <p:sldLayoutId id="2147483668" r:id="rId8"/>
    <p:sldLayoutId id="2147483656" r:id="rId9"/>
    <p:sldLayoutId id="2147483677" r:id="rId10"/>
    <p:sldLayoutId id="2147483664" r:id="rId11"/>
    <p:sldLayoutId id="2147483678" r:id="rId12"/>
    <p:sldLayoutId id="2147483679" r:id="rId13"/>
    <p:sldLayoutId id="2147483680" r:id="rId14"/>
    <p:sldLayoutId id="2147483673" r:id="rId15"/>
    <p:sldLayoutId id="2147483681"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en/view-image.php?image=190789&amp;picture=red-apple"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hyperlink" Target="http://www.flickr.com/photos/usdagov/1607626724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DF1622E7-8A65-41B3-A580-D41862C0882A}"/>
              </a:ext>
            </a:extLst>
          </p:cNvPr>
          <p:cNvPicPr>
            <a:picLocks noGrp="1" noChangeAspect="1"/>
          </p:cNvPicPr>
          <p:nvPr>
            <p:ph type="pic" sz="quarter" idx="16"/>
          </p:nvPr>
        </p:nvPicPr>
        <p:blipFill>
          <a:blip r:embed="rId2"/>
          <a:srcRect/>
          <a:stretch/>
        </p:blipFill>
        <p:spPr>
          <a:xfrm>
            <a:off x="219128" y="149433"/>
            <a:ext cx="2999887" cy="1206958"/>
          </a:xfr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699578" y="752912"/>
            <a:ext cx="6273294" cy="2413965"/>
          </a:xfrm>
        </p:spPr>
        <p:txBody>
          <a:bodyPr>
            <a:normAutofit fontScale="90000"/>
          </a:bodyPr>
          <a:lstStyle/>
          <a:p>
            <a:r>
              <a:rPr lang="en-US" dirty="0"/>
              <a:t>VON – County of Lambton Student Nutrition</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578" y="4565435"/>
            <a:ext cx="5050971" cy="1143191"/>
          </a:xfrm>
        </p:spPr>
        <p:txBody>
          <a:bodyPr>
            <a:normAutofit/>
          </a:bodyPr>
          <a:lstStyle/>
          <a:p>
            <a:r>
              <a:rPr lang="en-US" dirty="0"/>
              <a:t>Student Food Nutrition Program - $16,650</a:t>
            </a:r>
          </a:p>
        </p:txBody>
      </p:sp>
      <p:sp>
        <p:nvSpPr>
          <p:cNvPr id="17" name="Text Placeholder 16">
            <a:extLst>
              <a:ext uri="{FF2B5EF4-FFF2-40B4-BE49-F238E27FC236}">
                <a16:creationId xmlns:a16="http://schemas.microsoft.com/office/drawing/2014/main" id="{A801DCC8-3AD5-4A76-8E21-3CCFD3370628}"/>
              </a:ext>
            </a:extLst>
          </p:cNvPr>
          <p:cNvSpPr>
            <a:spLocks noGrp="1"/>
          </p:cNvSpPr>
          <p:nvPr>
            <p:ph type="body" sz="quarter" idx="13"/>
          </p:nvPr>
        </p:nvSpPr>
        <p:spPr>
          <a:xfrm>
            <a:off x="5699578" y="3521868"/>
            <a:ext cx="4225818" cy="587979"/>
          </a:xfrm>
        </p:spPr>
        <p:txBody>
          <a:bodyPr>
            <a:normAutofit/>
          </a:bodyPr>
          <a:lstStyle/>
          <a:p>
            <a:r>
              <a:rPr lang="en-US" sz="2400" b="1" dirty="0"/>
              <a:t>United Way Funding</a:t>
            </a:r>
          </a:p>
        </p:txBody>
      </p:sp>
      <p:pic>
        <p:nvPicPr>
          <p:cNvPr id="8" name="Picture Placeholder 7" descr="A blue circle with white text&#10;&#10;Description automatically generated with medium confidence">
            <a:extLst>
              <a:ext uri="{FF2B5EF4-FFF2-40B4-BE49-F238E27FC236}">
                <a16:creationId xmlns:a16="http://schemas.microsoft.com/office/drawing/2014/main" id="{5F3223FE-4A8C-C859-6D7A-F2E401D407C2}"/>
              </a:ext>
            </a:extLst>
          </p:cNvPr>
          <p:cNvPicPr>
            <a:picLocks noGrp="1" noChangeAspect="1"/>
          </p:cNvPicPr>
          <p:nvPr>
            <p:ph type="pic" sz="quarter" idx="15"/>
          </p:nvPr>
        </p:nvPicPr>
        <p:blipFill>
          <a:blip r:embed="rId3"/>
          <a:srcRect l="15821" r="15821"/>
          <a:stretch>
            <a:fillRect/>
          </a:stretch>
        </p:blipFill>
        <p:spPr>
          <a:xfrm>
            <a:off x="3415570" y="5137031"/>
            <a:ext cx="1719072" cy="1719072"/>
          </a:xfrm>
        </p:spPr>
      </p:pic>
      <p:pic>
        <p:nvPicPr>
          <p:cNvPr id="14" name="Picture Placeholder 13" descr="A child with long hair wearing a backpack&#10;&#10;Description automatically generated with low confidence">
            <a:extLst>
              <a:ext uri="{FF2B5EF4-FFF2-40B4-BE49-F238E27FC236}">
                <a16:creationId xmlns:a16="http://schemas.microsoft.com/office/drawing/2014/main" id="{B48826DB-D3AE-96D0-0A23-B62AF192E0DD}"/>
              </a:ext>
            </a:extLst>
          </p:cNvPr>
          <p:cNvPicPr>
            <a:picLocks noGrp="1" noChangeAspect="1"/>
          </p:cNvPicPr>
          <p:nvPr>
            <p:ph type="pic" sz="quarter" idx="14"/>
          </p:nvPr>
        </p:nvPicPr>
        <p:blipFill>
          <a:blip r:embed="rId4"/>
          <a:srcRect l="18160" r="18160"/>
          <a:stretch>
            <a:fillRect/>
          </a:stretch>
        </p:blipFill>
        <p:spPr>
          <a:xfrm>
            <a:off x="3413125" y="1709738"/>
            <a:ext cx="1719263" cy="1719262"/>
          </a:xfrm>
        </p:spPr>
      </p:pic>
      <p:pic>
        <p:nvPicPr>
          <p:cNvPr id="11" name="Picture 10">
            <a:extLst>
              <a:ext uri="{FF2B5EF4-FFF2-40B4-BE49-F238E27FC236}">
                <a16:creationId xmlns:a16="http://schemas.microsoft.com/office/drawing/2014/main" id="{80CF63AF-DB35-A148-1681-52AA97621DD8}"/>
              </a:ext>
            </a:extLst>
          </p:cNvPr>
          <p:cNvPicPr>
            <a:picLocks noChangeAspect="1"/>
          </p:cNvPicPr>
          <p:nvPr/>
        </p:nvPicPr>
        <p:blipFill>
          <a:blip r:embed="rId5"/>
          <a:stretch>
            <a:fillRect/>
          </a:stretch>
        </p:blipFill>
        <p:spPr>
          <a:xfrm>
            <a:off x="-8546" y="3420454"/>
            <a:ext cx="1719221" cy="1719221"/>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7442200" y="1191586"/>
            <a:ext cx="4295372" cy="1950624"/>
          </a:xfrm>
        </p:spPr>
        <p:txBody>
          <a:bodyPr>
            <a:normAutofit fontScale="90000"/>
          </a:bodyPr>
          <a:lstStyle/>
          <a:p>
            <a:r>
              <a:rPr lang="en-US" dirty="0"/>
              <a:t>Children helped by Student Food Nutrition Program</a:t>
            </a:r>
            <a:br>
              <a:rPr lang="en-US" dirty="0"/>
            </a:br>
            <a:r>
              <a:rPr lang="en-US" dirty="0"/>
              <a:t>in 2023-24</a:t>
            </a:r>
            <a:br>
              <a:rPr lang="en-US" dirty="0"/>
            </a:br>
            <a:endParaRPr lang="en-US" dirty="0"/>
          </a:p>
        </p:txBody>
      </p:sp>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a:xfrm>
            <a:off x="7442200" y="3142210"/>
            <a:ext cx="3911600" cy="2962933"/>
          </a:xfrm>
        </p:spPr>
        <p:txBody>
          <a:bodyPr vert="horz" lIns="0" tIns="45720" rIns="91440" bIns="45720" numCol="1" rtlCol="0" anchor="t">
            <a:normAutofit/>
          </a:bodyPr>
          <a:lstStyle/>
          <a:p>
            <a:endParaRPr lang="en-US" sz="2200" dirty="0"/>
          </a:p>
          <a:p>
            <a:r>
              <a:rPr lang="en-US" sz="2200" dirty="0"/>
              <a:t>15,356 Youth Helped</a:t>
            </a:r>
          </a:p>
        </p:txBody>
      </p:sp>
      <p:pic>
        <p:nvPicPr>
          <p:cNvPr id="8" name="Picture Placeholder 7">
            <a:extLst>
              <a:ext uri="{FF2B5EF4-FFF2-40B4-BE49-F238E27FC236}">
                <a16:creationId xmlns:a16="http://schemas.microsoft.com/office/drawing/2014/main" id="{65F2DF24-3846-5368-789B-9F953B2AF806}"/>
              </a:ext>
            </a:extLst>
          </p:cNvPr>
          <p:cNvPicPr>
            <a:picLocks noGrp="1" noChangeAspect="1"/>
          </p:cNvPicPr>
          <p:nvPr>
            <p:ph type="pic" sz="quarter" idx="14"/>
          </p:nvPr>
        </p:nvPicPr>
        <p:blipFill>
          <a:blip r:embed="rId2">
            <a:extLst>
              <a:ext uri="{837473B0-CC2E-450A-ABE3-18F120FF3D39}">
                <a1611:picAttrSrcUrl xmlns:a1611="http://schemas.microsoft.com/office/drawing/2016/11/main" r:id="rId3"/>
              </a:ext>
            </a:extLst>
          </a:blip>
          <a:srcRect l="16607" r="16607"/>
          <a:stretch/>
        </p:blipFill>
        <p:spPr/>
      </p:pic>
      <p:pic>
        <p:nvPicPr>
          <p:cNvPr id="7" name="Picture Placeholder 6" descr="A group of people holding a large check&#10;&#10;Description automatically generated">
            <a:extLst>
              <a:ext uri="{FF2B5EF4-FFF2-40B4-BE49-F238E27FC236}">
                <a16:creationId xmlns:a16="http://schemas.microsoft.com/office/drawing/2014/main" id="{E21AA9BB-47B1-750C-1439-29CF25C100E7}"/>
              </a:ext>
            </a:extLst>
          </p:cNvPr>
          <p:cNvPicPr>
            <a:picLocks noGrp="1" noChangeAspect="1"/>
          </p:cNvPicPr>
          <p:nvPr>
            <p:ph type="pic" sz="quarter" idx="13"/>
          </p:nvPr>
        </p:nvPicPr>
        <p:blipFill>
          <a:blip r:embed="rId4"/>
          <a:srcRect l="16268" r="16268"/>
          <a:stretch>
            <a:fillRect/>
          </a:stretch>
        </p:blipFill>
        <p:spPr/>
      </p:pic>
    </p:spTree>
    <p:extLst>
      <p:ext uri="{BB962C8B-B14F-4D97-AF65-F5344CB8AC3E}">
        <p14:creationId xmlns:p14="http://schemas.microsoft.com/office/powerpoint/2010/main" val="33848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rson with red hair in front of pink background">
            <a:extLst>
              <a:ext uri="{FF2B5EF4-FFF2-40B4-BE49-F238E27FC236}">
                <a16:creationId xmlns:a16="http://schemas.microsoft.com/office/drawing/2014/main" id="{1C1EE71A-4259-484A-AD7E-40964F671995}"/>
              </a:ext>
            </a:extLst>
          </p:cNvPr>
          <p:cNvPicPr>
            <a:picLocks noGrp="1" noChangeAspect="1"/>
          </p:cNvPicPr>
          <p:nvPr>
            <p:ph type="pic" sz="quarter" idx="10"/>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42900" y="0"/>
            <a:ext cx="11849100" cy="6858000"/>
          </a:xfrm>
        </p:spPr>
      </p:pic>
      <p:sp>
        <p:nvSpPr>
          <p:cNvPr id="2" name="Title 1">
            <a:extLst>
              <a:ext uri="{FF2B5EF4-FFF2-40B4-BE49-F238E27FC236}">
                <a16:creationId xmlns:a16="http://schemas.microsoft.com/office/drawing/2014/main" id="{9D2DCC9C-7429-45B0-8103-C0D206342BE7}"/>
              </a:ext>
            </a:extLst>
          </p:cNvPr>
          <p:cNvSpPr>
            <a:spLocks noGrp="1"/>
          </p:cNvSpPr>
          <p:nvPr>
            <p:ph type="title"/>
          </p:nvPr>
        </p:nvSpPr>
        <p:spPr>
          <a:xfrm>
            <a:off x="552302" y="660399"/>
            <a:ext cx="5911735" cy="902393"/>
          </a:xfrm>
        </p:spPr>
        <p:txBody>
          <a:bodyPr lIns="0">
            <a:normAutofit/>
          </a:bodyPr>
          <a:lstStyle/>
          <a:p>
            <a:r>
              <a:rPr lang="en-US" dirty="0">
                <a:solidFill>
                  <a:schemeClr val="tx1"/>
                </a:solidFill>
              </a:rPr>
              <a:t>Program Description</a:t>
            </a:r>
          </a:p>
        </p:txBody>
      </p:sp>
      <p:sp>
        <p:nvSpPr>
          <p:cNvPr id="3" name="Content Placeholder 2">
            <a:extLst>
              <a:ext uri="{FF2B5EF4-FFF2-40B4-BE49-F238E27FC236}">
                <a16:creationId xmlns:a16="http://schemas.microsoft.com/office/drawing/2014/main" id="{02DFCE27-D56E-4D7D-9A28-3C699A6B64C9}"/>
              </a:ext>
            </a:extLst>
          </p:cNvPr>
          <p:cNvSpPr>
            <a:spLocks noGrp="1"/>
          </p:cNvSpPr>
          <p:nvPr>
            <p:ph idx="1"/>
          </p:nvPr>
        </p:nvSpPr>
        <p:spPr>
          <a:xfrm>
            <a:off x="552302" y="1712423"/>
            <a:ext cx="5911735" cy="4485178"/>
          </a:xfrm>
        </p:spPr>
        <p:txBody>
          <a:bodyPr vert="horz" lIns="0" tIns="45720" rIns="91440" bIns="45720" rtlCol="0" anchor="t">
            <a:normAutofit/>
          </a:bodyPr>
          <a:lstStyle/>
          <a:p>
            <a:r>
              <a:rPr lang="en-US" sz="2000" dirty="0">
                <a:solidFill>
                  <a:schemeClr val="tx1"/>
                </a:solidFill>
              </a:rPr>
              <a:t>The Student Food Nutrition program provides healthy food by allowing students to access the program nonjudgmentally.  It is offered during the school day, so it is easy to access, and it is consistent and free for students. </a:t>
            </a:r>
          </a:p>
          <a:p>
            <a:r>
              <a:rPr lang="en-US" sz="2000" dirty="0">
                <a:solidFill>
                  <a:schemeClr val="tx1"/>
                </a:solidFill>
              </a:rPr>
              <a:t>Since COVID-19 local food bank use has increased substantially.  This program helps ease the need so students can directly access food at school.  </a:t>
            </a:r>
          </a:p>
          <a:p>
            <a:r>
              <a:rPr lang="en-US" sz="2000" dirty="0">
                <a:solidFill>
                  <a:schemeClr val="tx1"/>
                </a:solidFill>
              </a:rPr>
              <a:t>Products provided are fruits and vegetables as well as food credits to schools to directly buy grains and dairy products.  All foods fit within the Nutritional Standards of the Student Nutrition Program.</a:t>
            </a:r>
            <a:endParaRPr lang="en-US" sz="2000" dirty="0"/>
          </a:p>
        </p:txBody>
      </p:sp>
      <p:pic>
        <p:nvPicPr>
          <p:cNvPr id="5" name="Picture 4" descr="A picture containing graphics, clipart, symbol, logo&#10;&#10;Description automatically generated">
            <a:extLst>
              <a:ext uri="{FF2B5EF4-FFF2-40B4-BE49-F238E27FC236}">
                <a16:creationId xmlns:a16="http://schemas.microsoft.com/office/drawing/2014/main" id="{76D8F531-110C-BF94-97CC-BE55B3B89F6C}"/>
              </a:ext>
            </a:extLst>
          </p:cNvPr>
          <p:cNvPicPr>
            <a:picLocks noChangeAspect="1"/>
          </p:cNvPicPr>
          <p:nvPr/>
        </p:nvPicPr>
        <p:blipFill>
          <a:blip r:embed="rId4"/>
          <a:stretch>
            <a:fillRect/>
          </a:stretch>
        </p:blipFill>
        <p:spPr>
          <a:xfrm>
            <a:off x="10911364" y="209203"/>
            <a:ext cx="884871" cy="902393"/>
          </a:xfrm>
          <a:prstGeom prst="rect">
            <a:avLst/>
          </a:prstGeom>
        </p:spPr>
      </p:pic>
    </p:spTree>
    <p:extLst>
      <p:ext uri="{BB962C8B-B14F-4D97-AF65-F5344CB8AC3E}">
        <p14:creationId xmlns:p14="http://schemas.microsoft.com/office/powerpoint/2010/main" val="29064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rot="16200000">
            <a:off x="-2374585" y="2766221"/>
            <a:ext cx="6858002" cy="1325563"/>
          </a:xfrm>
        </p:spPr>
        <p:txBody>
          <a:bodyPr/>
          <a:lstStyle/>
          <a:p>
            <a:r>
              <a:rPr lang="en-US" dirty="0"/>
              <a:t>Program Results</a:t>
            </a:r>
          </a:p>
        </p:txBody>
      </p:sp>
      <p:sp>
        <p:nvSpPr>
          <p:cNvPr id="10" name="Text Placeholder 9">
            <a:extLst>
              <a:ext uri="{FF2B5EF4-FFF2-40B4-BE49-F238E27FC236}">
                <a16:creationId xmlns:a16="http://schemas.microsoft.com/office/drawing/2014/main" id="{06229164-7E26-4228-8078-D25BF57BBE19}"/>
              </a:ext>
            </a:extLst>
          </p:cNvPr>
          <p:cNvSpPr>
            <a:spLocks noGrp="1"/>
          </p:cNvSpPr>
          <p:nvPr>
            <p:ph type="body" sz="quarter" idx="10"/>
          </p:nvPr>
        </p:nvSpPr>
        <p:spPr>
          <a:xfrm>
            <a:off x="4854631" y="491490"/>
            <a:ext cx="4172990" cy="1087928"/>
          </a:xfrm>
        </p:spPr>
        <p:txBody>
          <a:bodyPr>
            <a:normAutofit/>
          </a:bodyPr>
          <a:lstStyle/>
          <a:p>
            <a:r>
              <a:rPr lang="en-US" dirty="0"/>
              <a:t>School Food Nutrition Program</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2975955" y="1867246"/>
            <a:ext cx="7930342" cy="3123507"/>
          </a:xfrm>
        </p:spPr>
        <p:txBody>
          <a:bodyPr vert="horz" lIns="91440" tIns="45720" rIns="91440" bIns="45720" rtlCol="0" anchor="t">
            <a:normAutofit/>
          </a:bodyPr>
          <a:lstStyle/>
          <a:p>
            <a:pPr lvl="0"/>
            <a:r>
              <a:rPr lang="en-US" sz="1800" dirty="0"/>
              <a:t>100% of the 26 locations of the School Food Nutrition program adhered to the Ontario nutrition standards</a:t>
            </a:r>
          </a:p>
          <a:p>
            <a:pPr lvl="0"/>
            <a:r>
              <a:rPr lang="en-US" sz="1800" dirty="0"/>
              <a:t>75% of the Lambton County Ontario Student Nutrition Program applications were offered food through this program</a:t>
            </a:r>
          </a:p>
          <a:p>
            <a:pPr lvl="0"/>
            <a:r>
              <a:rPr lang="en-US" sz="1800" dirty="0"/>
              <a:t>100% of the 26 School Food Nutrition programs provided the food safety program</a:t>
            </a:r>
          </a:p>
        </p:txBody>
      </p:sp>
      <p:pic>
        <p:nvPicPr>
          <p:cNvPr id="4" name="Picture 3" descr="A logo on a black background&#10;&#10;Description automatically generated with low confidence">
            <a:extLst>
              <a:ext uri="{FF2B5EF4-FFF2-40B4-BE49-F238E27FC236}">
                <a16:creationId xmlns:a16="http://schemas.microsoft.com/office/drawing/2014/main" id="{6B5C9CCD-B837-D274-34EA-BE986176C87B}"/>
              </a:ext>
            </a:extLst>
          </p:cNvPr>
          <p:cNvPicPr>
            <a:picLocks noChangeAspect="1"/>
          </p:cNvPicPr>
          <p:nvPr/>
        </p:nvPicPr>
        <p:blipFill>
          <a:blip r:embed="rId2"/>
          <a:stretch>
            <a:fillRect/>
          </a:stretch>
        </p:blipFill>
        <p:spPr>
          <a:xfrm>
            <a:off x="302582" y="5721263"/>
            <a:ext cx="1503668" cy="636522"/>
          </a:xfrm>
          <a:prstGeom prst="rect">
            <a:avLst/>
          </a:prstGeom>
        </p:spPr>
      </p:pic>
      <p:pic>
        <p:nvPicPr>
          <p:cNvPr id="20" name="Content Placeholder 19" descr="A group of children eating at a table&#10;&#10;Description automatically generated with low confidence">
            <a:extLst>
              <a:ext uri="{FF2B5EF4-FFF2-40B4-BE49-F238E27FC236}">
                <a16:creationId xmlns:a16="http://schemas.microsoft.com/office/drawing/2014/main" id="{8494C22C-FA18-8FFD-592F-A4BA11EA41E9}"/>
              </a:ext>
            </a:extLst>
          </p:cNvPr>
          <p:cNvPicPr>
            <a:picLocks noGrp="1" noChangeAspect="1"/>
          </p:cNvPicPr>
          <p:nvPr>
            <p:ph idx="13"/>
          </p:nvPr>
        </p:nvPicPr>
        <p:blipFill>
          <a:blip r:embed="rId3">
            <a:extLst>
              <a:ext uri="{837473B0-CC2E-450A-ABE3-18F120FF3D39}">
                <a1611:picAttrSrcUrl xmlns:a1611="http://schemas.microsoft.com/office/drawing/2016/11/main" r:id="rId4"/>
              </a:ext>
            </a:extLst>
          </a:blip>
          <a:stretch>
            <a:fillRect/>
          </a:stretch>
        </p:blipFill>
        <p:spPr>
          <a:xfrm>
            <a:off x="5031258" y="3748471"/>
            <a:ext cx="3830109" cy="2554654"/>
          </a:xfrm>
        </p:spPr>
      </p:pic>
    </p:spTree>
    <p:extLst>
      <p:ext uri="{BB962C8B-B14F-4D97-AF65-F5344CB8AC3E}">
        <p14:creationId xmlns:p14="http://schemas.microsoft.com/office/powerpoint/2010/main" val="13463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07C42-2E7B-40D1-A2FD-075F7DB39973}"/>
              </a:ext>
            </a:extLst>
          </p:cNvPr>
          <p:cNvSpPr>
            <a:spLocks noGrp="1"/>
          </p:cNvSpPr>
          <p:nvPr>
            <p:ph type="title"/>
          </p:nvPr>
        </p:nvSpPr>
        <p:spPr>
          <a:xfrm>
            <a:off x="6450675" y="332510"/>
            <a:ext cx="4896775" cy="698268"/>
          </a:xfrm>
        </p:spPr>
        <p:txBody>
          <a:bodyPr/>
          <a:lstStyle/>
          <a:p>
            <a:r>
              <a:rPr lang="en-US" dirty="0"/>
              <a:t>Testimonials</a:t>
            </a:r>
          </a:p>
        </p:txBody>
      </p:sp>
      <p:sp>
        <p:nvSpPr>
          <p:cNvPr id="3" name="Text Placeholder 2">
            <a:extLst>
              <a:ext uri="{FF2B5EF4-FFF2-40B4-BE49-F238E27FC236}">
                <a16:creationId xmlns:a16="http://schemas.microsoft.com/office/drawing/2014/main" id="{9846EDBD-9882-4D3C-866D-07301A03447F}"/>
              </a:ext>
            </a:extLst>
          </p:cNvPr>
          <p:cNvSpPr>
            <a:spLocks noGrp="1" noRot="1" noMove="1" noResize="1" noEditPoints="1" noAdjustHandles="1" noChangeArrowheads="1" noChangeShapeType="1"/>
          </p:cNvSpPr>
          <p:nvPr>
            <p:ph type="body" idx="1"/>
          </p:nvPr>
        </p:nvSpPr>
        <p:spPr>
          <a:xfrm>
            <a:off x="6450675" y="1030779"/>
            <a:ext cx="5336771" cy="5058872"/>
          </a:xfrm>
        </p:spPr>
        <p:txBody>
          <a:bodyPr>
            <a:normAutofit/>
          </a:bodyPr>
          <a:lstStyle/>
          <a:p>
            <a:r>
              <a:rPr lang="en-US" dirty="0"/>
              <a:t>London Road School:</a:t>
            </a:r>
          </a:p>
          <a:p>
            <a:r>
              <a:rPr lang="en-US" dirty="0"/>
              <a:t>“The benefits that the fruit and vegetables program bring to our school are immeasurable.  We have a very unique population of students in our school.  This food creates security in knowing that they will always have food when needed.  The program also helps us ensure that the food is healthy and learn the benefits of eating healthy.”</a:t>
            </a:r>
          </a:p>
          <a:p>
            <a:endParaRPr lang="en-US" dirty="0"/>
          </a:p>
          <a:p>
            <a:r>
              <a:rPr lang="en-US" dirty="0"/>
              <a:t>In School volunteer:</a:t>
            </a:r>
          </a:p>
          <a:p>
            <a:r>
              <a:rPr lang="en-US" dirty="0"/>
              <a:t>“As an organizer of the program within the school I love the options provided to us.  I can ensure there are a nice variety of choices each week along with an educational piece on each fruit and vegetable.  I also love that all the food is delivered right to the school.  This makes organization and distribution to the students very efficient.”</a:t>
            </a:r>
          </a:p>
        </p:txBody>
      </p:sp>
      <p:pic>
        <p:nvPicPr>
          <p:cNvPr id="4" name="Picture 3" descr="A logo on a black background&#10;&#10;Description automatically generated with low confidence">
            <a:extLst>
              <a:ext uri="{FF2B5EF4-FFF2-40B4-BE49-F238E27FC236}">
                <a16:creationId xmlns:a16="http://schemas.microsoft.com/office/drawing/2014/main" id="{1A4CAF68-9B2E-7510-E320-319C0C529959}"/>
              </a:ext>
            </a:extLst>
          </p:cNvPr>
          <p:cNvPicPr>
            <a:picLocks noChangeAspect="1"/>
          </p:cNvPicPr>
          <p:nvPr/>
        </p:nvPicPr>
        <p:blipFill>
          <a:blip r:embed="rId2"/>
          <a:stretch>
            <a:fillRect/>
          </a:stretch>
        </p:blipFill>
        <p:spPr>
          <a:xfrm>
            <a:off x="10075025" y="5686100"/>
            <a:ext cx="1906632" cy="807102"/>
          </a:xfrm>
          <a:prstGeom prst="rect">
            <a:avLst/>
          </a:prstGeom>
        </p:spPr>
      </p:pic>
      <p:pic>
        <p:nvPicPr>
          <p:cNvPr id="12" name="Picture Placeholder 11" descr="A picture containing person, natural foods, human face, fruit&#10;&#10;Description automatically generated">
            <a:extLst>
              <a:ext uri="{FF2B5EF4-FFF2-40B4-BE49-F238E27FC236}">
                <a16:creationId xmlns:a16="http://schemas.microsoft.com/office/drawing/2014/main" id="{64D2938C-60BD-1CE0-4C32-4CFA43B65EFB}"/>
              </a:ext>
            </a:extLst>
          </p:cNvPr>
          <p:cNvPicPr>
            <a:picLocks noGrp="1" noChangeAspect="1"/>
          </p:cNvPicPr>
          <p:nvPr>
            <p:ph type="pic" sz="quarter" idx="13"/>
          </p:nvPr>
        </p:nvPicPr>
        <p:blipFill>
          <a:blip r:embed="rId3"/>
          <a:srcRect t="15727" b="15727"/>
          <a:stretch>
            <a:fillRect/>
          </a:stretch>
        </p:blipFill>
        <p:spPr/>
      </p:pic>
    </p:spTree>
    <p:extLst>
      <p:ext uri="{BB962C8B-B14F-4D97-AF65-F5344CB8AC3E}">
        <p14:creationId xmlns:p14="http://schemas.microsoft.com/office/powerpoint/2010/main" val="787891941"/>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7F7F7F"/>
      </a:accent1>
      <a:accent2>
        <a:srgbClr val="FFFFFF"/>
      </a:accent2>
      <a:accent3>
        <a:srgbClr val="AEABAB"/>
      </a:accent3>
      <a:accent4>
        <a:srgbClr val="AEABAB"/>
      </a:accent4>
      <a:accent5>
        <a:srgbClr val="D0CECE"/>
      </a:accent5>
      <a:accent6>
        <a:srgbClr val="CBCBCB"/>
      </a:accent6>
      <a:hlink>
        <a:srgbClr val="0563C1"/>
      </a:hlink>
      <a:folHlink>
        <a:srgbClr val="034A90"/>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_tm78298634_Win32_LW_v2.potx" id="{0F3F6A9A-0696-4F7F-9D02-7A660C5098B9}" vid="{73EB71B4-2D8A-48D2-AA1A-AE8FAA16FC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81D31630-1B84-4A08-99C6-CB51F30BB3E2}">
  <ds:schemaRefs>
    <ds:schemaRef ds:uri="http://schemas.microsoft.com/sharepoint/v3/contenttype/forms"/>
  </ds:schemaRefs>
</ds:datastoreItem>
</file>

<file path=customXml/itemProps2.xml><?xml version="1.0" encoding="utf-8"?>
<ds:datastoreItem xmlns:ds="http://schemas.openxmlformats.org/officeDocument/2006/customXml" ds:itemID="{4F3269CC-2AC8-48AE-8176-E481F45EB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C87C8F-F87B-4D7A-AA05-EBC7DA9C67ED}">
  <ds:schemaRefs>
    <ds:schemaRef ds:uri="http://purl.org/dc/dcmitype/"/>
    <ds:schemaRef ds:uri="71af3243-3dd4-4a8d-8c0d-dd76da1f02a5"/>
    <ds:schemaRef ds:uri="http://schemas.microsoft.com/office/2006/metadata/properties"/>
    <ds:schemaRef ds:uri="http://schemas.microsoft.com/office/2006/documentManagement/types"/>
    <ds:schemaRef ds:uri="http://schemas.microsoft.com/sharepoint/v3"/>
    <ds:schemaRef ds:uri="230e9df3-be65-4c73-a93b-d1236ebd677e"/>
    <ds:schemaRef ds:uri="http://purl.org/dc/elements/1.1/"/>
    <ds:schemaRef ds:uri="http://schemas.microsoft.com/office/infopath/2007/PartnerControls"/>
    <ds:schemaRef ds:uri="16c05727-aa75-4e4a-9b5f-8a80a1165891"/>
    <ds:schemaRef ds:uri="http://schemas.openxmlformats.org/package/2006/metadata/core-properties"/>
    <ds:schemaRef ds:uri="http://www.w3.org/XML/1998/namespace"/>
    <ds:schemaRef ds:uri="http://purl.org/dc/te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conference presentation</Template>
  <TotalTime>266</TotalTime>
  <Words>325</Words>
  <Application>Microsoft Office PowerPoint</Application>
  <PresentationFormat>Widescreen</PresentationFormat>
  <Paragraphs>21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Gill Sans Nova</vt:lpstr>
      <vt:lpstr>Office Theme</vt:lpstr>
      <vt:lpstr>VON – County of Lambton Student Nutrition</vt:lpstr>
      <vt:lpstr>Children helped by Student Food Nutrition Program in 2023-24 </vt:lpstr>
      <vt:lpstr>Program Description</vt:lpstr>
      <vt:lpstr>Program Results</vt:lpstr>
      <vt:lpstr>Testimonials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Brothers Big Sisters Sarnia-Lambton</dc:title>
  <dc:creator>Pamela Bodkin</dc:creator>
  <cp:lastModifiedBy>Pamela Bodkin</cp:lastModifiedBy>
  <cp:revision>20</cp:revision>
  <cp:lastPrinted>2023-05-09T15:33:39Z</cp:lastPrinted>
  <dcterms:created xsi:type="dcterms:W3CDTF">2023-05-01T16:22:16Z</dcterms:created>
  <dcterms:modified xsi:type="dcterms:W3CDTF">2024-05-28T15:27:12Z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